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81" r:id="rId1"/>
    <p:sldMasterId id="2147483699" r:id="rId2"/>
  </p:sldMasterIdLst>
  <p:notesMasterIdLst>
    <p:notesMasterId r:id="rId16"/>
  </p:notesMasterIdLst>
  <p:handoutMasterIdLst>
    <p:handoutMasterId r:id="rId17"/>
  </p:handoutMasterIdLst>
  <p:sldIdLst>
    <p:sldId id="441" r:id="rId3"/>
    <p:sldId id="788" r:id="rId4"/>
    <p:sldId id="789" r:id="rId5"/>
    <p:sldId id="826" r:id="rId6"/>
    <p:sldId id="803" r:id="rId7"/>
    <p:sldId id="818" r:id="rId8"/>
    <p:sldId id="816" r:id="rId9"/>
    <p:sldId id="819" r:id="rId10"/>
    <p:sldId id="821" r:id="rId11"/>
    <p:sldId id="825" r:id="rId12"/>
    <p:sldId id="824" r:id="rId13"/>
    <p:sldId id="827" r:id="rId14"/>
    <p:sldId id="828" r:id="rId15"/>
  </p:sldIdLst>
  <p:sldSz cx="9144000" cy="6858000" type="screen4x3"/>
  <p:notesSz cx="6954838" cy="92408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E58C09"/>
    <a:srgbClr val="33CCFF"/>
    <a:srgbClr val="FF5050"/>
    <a:srgbClr val="3399FF"/>
    <a:srgbClr val="4ABBD6"/>
    <a:srgbClr val="2792AB"/>
    <a:srgbClr val="C999D1"/>
    <a:srgbClr val="0066CC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80" autoAdjust="0"/>
    <p:restoredTop sz="81929" autoAdjust="0"/>
  </p:normalViewPr>
  <p:slideViewPr>
    <p:cSldViewPr>
      <p:cViewPr varScale="1">
        <p:scale>
          <a:sx n="85" d="100"/>
          <a:sy n="85" d="100"/>
        </p:scale>
        <p:origin x="-50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648"/>
    </p:cViewPr>
  </p:sorterViewPr>
  <p:notesViewPr>
    <p:cSldViewPr>
      <p:cViewPr varScale="1">
        <p:scale>
          <a:sx n="78" d="100"/>
          <a:sy n="78" d="100"/>
        </p:scale>
        <p:origin x="-1980" y="-102"/>
      </p:cViewPr>
      <p:guideLst>
        <p:guide orient="horz" pos="2911"/>
        <p:guide pos="219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30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1" tIns="46271" rIns="92541" bIns="46271" numCol="1" anchor="t" anchorCtr="0" compatLnSpc="1">
            <a:prstTxWarp prst="textNoShape">
              <a:avLst/>
            </a:prstTxWarp>
          </a:bodyPr>
          <a:lstStyle>
            <a:lvl1pPr defTabSz="925982" eaLnBrk="0" hangingPunct="0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41763" y="0"/>
            <a:ext cx="30130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1" tIns="46271" rIns="92541" bIns="46271" numCol="1" anchor="t" anchorCtr="0" compatLnSpc="1">
            <a:prstTxWarp prst="textNoShape">
              <a:avLst/>
            </a:prstTxWarp>
          </a:bodyPr>
          <a:lstStyle>
            <a:lvl1pPr algn="r" defTabSz="925982" eaLnBrk="0" hangingPunct="0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8875"/>
            <a:ext cx="30130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1" tIns="46271" rIns="92541" bIns="46271" numCol="1" anchor="b" anchorCtr="0" compatLnSpc="1">
            <a:prstTxWarp prst="textNoShape">
              <a:avLst/>
            </a:prstTxWarp>
          </a:bodyPr>
          <a:lstStyle>
            <a:lvl1pPr defTabSz="925982" eaLnBrk="0" hangingPunct="0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41763" y="8778875"/>
            <a:ext cx="30130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1" tIns="46271" rIns="92541" bIns="46271" numCol="1" anchor="b" anchorCtr="0" compatLnSpc="1">
            <a:prstTxWarp prst="textNoShape">
              <a:avLst/>
            </a:prstTxWarp>
          </a:bodyPr>
          <a:lstStyle>
            <a:lvl1pPr algn="r" defTabSz="925513" eaLnBrk="0" hangingPunct="0">
              <a:defRPr sz="1200"/>
            </a:lvl1pPr>
          </a:lstStyle>
          <a:p>
            <a:pPr>
              <a:defRPr/>
            </a:pPr>
            <a:fld id="{F1F3D327-ACD9-4C17-A3A8-99A666994D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66437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30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1" tIns="46271" rIns="92541" bIns="46271" numCol="1" anchor="t" anchorCtr="0" compatLnSpc="1">
            <a:prstTxWarp prst="textNoShape">
              <a:avLst/>
            </a:prstTxWarp>
          </a:bodyPr>
          <a:lstStyle>
            <a:lvl1pPr defTabSz="925982" eaLnBrk="0" hangingPunct="0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41763" y="0"/>
            <a:ext cx="30130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1" tIns="46271" rIns="92541" bIns="46271" numCol="1" anchor="t" anchorCtr="0" compatLnSpc="1">
            <a:prstTxWarp prst="textNoShape">
              <a:avLst/>
            </a:prstTxWarp>
          </a:bodyPr>
          <a:lstStyle>
            <a:lvl1pPr algn="r" defTabSz="925982" eaLnBrk="0" hangingPunct="0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46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93738"/>
            <a:ext cx="4619625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8688" y="4389438"/>
            <a:ext cx="5097462" cy="415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1" tIns="46271" rIns="92541" bIns="4627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8875"/>
            <a:ext cx="30130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1" tIns="46271" rIns="92541" bIns="46271" numCol="1" anchor="b" anchorCtr="0" compatLnSpc="1">
            <a:prstTxWarp prst="textNoShape">
              <a:avLst/>
            </a:prstTxWarp>
          </a:bodyPr>
          <a:lstStyle>
            <a:lvl1pPr defTabSz="925982" eaLnBrk="0" hangingPunct="0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41763" y="8778875"/>
            <a:ext cx="30130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1" tIns="46271" rIns="92541" bIns="46271" numCol="1" anchor="b" anchorCtr="0" compatLnSpc="1">
            <a:prstTxWarp prst="textNoShape">
              <a:avLst/>
            </a:prstTxWarp>
          </a:bodyPr>
          <a:lstStyle>
            <a:lvl1pPr algn="r" defTabSz="925513" eaLnBrk="0" hangingPunct="0">
              <a:defRPr sz="1200"/>
            </a:lvl1pPr>
          </a:lstStyle>
          <a:p>
            <a:pPr>
              <a:defRPr/>
            </a:pPr>
            <a:fld id="{4799E76C-B904-4607-8320-2EEE8F9518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85630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25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25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25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25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5024145-662B-4B15-9B4B-664729D0F89F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99E76C-B904-4607-8320-2EEE8F951883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9016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99E76C-B904-4607-8320-2EEE8F951883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58474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99E76C-B904-4607-8320-2EEE8F951883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17167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99E76C-B904-4607-8320-2EEE8F951883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7170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99E76C-B904-4607-8320-2EEE8F951883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1716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99E76C-B904-4607-8320-2EEE8F951883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344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99E76C-B904-4607-8320-2EEE8F951883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9723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99E76C-B904-4607-8320-2EEE8F951883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5639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99E76C-B904-4607-8320-2EEE8F951883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0989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99E76C-B904-4607-8320-2EEE8F951883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77344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99E76C-B904-4607-8320-2EEE8F951883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04556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99E76C-B904-4607-8320-2EEE8F951883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2686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24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2" descr="C:\Users\Aaron\Desktop\TuftsMC_PPT_Templates\Links\Generic-Pediatric-4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6"/>
          <a:stretch>
            <a:fillRect/>
          </a:stretch>
        </p:blipFill>
        <p:spPr bwMode="auto">
          <a:xfrm>
            <a:off x="0" y="0"/>
            <a:ext cx="9144000" cy="524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23"/>
          <p:cNvGrpSpPr>
            <a:grpSpLocks/>
          </p:cNvGrpSpPr>
          <p:nvPr userDrawn="1"/>
        </p:nvGrpSpPr>
        <p:grpSpPr bwMode="auto">
          <a:xfrm>
            <a:off x="-1588" y="3922713"/>
            <a:ext cx="9145588" cy="2706687"/>
            <a:chOff x="-1587" y="3922776"/>
            <a:chExt cx="9145587" cy="2706623"/>
          </a:xfrm>
        </p:grpSpPr>
        <p:sp>
          <p:nvSpPr>
            <p:cNvPr id="8" name="Rectangle 7"/>
            <p:cNvSpPr/>
            <p:nvPr userDrawn="1"/>
          </p:nvSpPr>
          <p:spPr>
            <a:xfrm>
              <a:off x="1" y="3922776"/>
              <a:ext cx="9143999" cy="1203297"/>
            </a:xfrm>
            <a:prstGeom prst="rect">
              <a:avLst/>
            </a:prstGeom>
            <a:solidFill>
              <a:srgbClr val="4A90CE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-1587" y="5029237"/>
              <a:ext cx="9144000" cy="560375"/>
            </a:xfrm>
            <a:prstGeom prst="rect">
              <a:avLst/>
            </a:prstGeom>
            <a:solidFill>
              <a:srgbClr val="E56D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0" name="Picture 5" descr="C:\Users\Aaron\Desktop\TMC_4C.p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3880" y="6029132"/>
              <a:ext cx="2057400" cy="384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" descr="C:\Users\Aaron\Desktop\Tufts_FLO_4C.png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8741" y="5805488"/>
              <a:ext cx="1768518" cy="823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 userDrawn="1"/>
          </p:nvSpPr>
          <p:spPr>
            <a:xfrm>
              <a:off x="1" y="4267255"/>
              <a:ext cx="9143999" cy="858818"/>
            </a:xfrm>
            <a:prstGeom prst="rect">
              <a:avLst/>
            </a:prstGeom>
            <a:solidFill>
              <a:srgbClr val="4A9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8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12062" y="5210228"/>
            <a:ext cx="3048000" cy="304800"/>
          </a:xfrm>
        </p:spPr>
        <p:txBody>
          <a:bodyPr anchor="ctr">
            <a:noAutofit/>
          </a:bodyPr>
          <a:lstStyle>
            <a:lvl1pPr marL="0" indent="0">
              <a:buNone/>
              <a:defRPr sz="1100" b="0" baseline="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8648" y="4417188"/>
            <a:ext cx="7772400" cy="552450"/>
          </a:xfrm>
        </p:spPr>
        <p:txBody>
          <a:bodyPr anchor="t">
            <a:noAutofit/>
          </a:bodyPr>
          <a:lstStyle>
            <a:lvl1pPr algn="l">
              <a:defRPr sz="3600" b="1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996" y="3921832"/>
            <a:ext cx="6981404" cy="329184"/>
          </a:xfrm>
        </p:spPr>
        <p:txBody>
          <a:bodyPr anchor="ctr">
            <a:noAutofit/>
          </a:bodyPr>
          <a:lstStyle>
            <a:lvl1pPr marL="0" indent="0" algn="l">
              <a:buNone/>
              <a:defRPr sz="1700">
                <a:solidFill>
                  <a:schemeClr val="bg1"/>
                </a:solidFill>
                <a:latin typeface="Cambria" panose="020405030504060302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229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C991F894-D5DB-4D69-AEDD-0E3A2F4214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313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FCDDB787-BCC1-45EB-962D-5AB00160E3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550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1AF3FA91-725C-4254-8AC5-9B720E5B72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770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D7A3BE3A-0F0B-4AEB-BCF4-5B943B3870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84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F2FA6-71AA-46DE-906F-1ED3DD04D1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2827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D9448-690F-4C59-81B9-1864EF8665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8191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06F86-67BE-47D9-86AA-106DBFED13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6190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0B127-E65F-4A5C-84CA-B5C782EAE5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1591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D02F7-6AC9-4ED6-8725-72963305EFF8}" type="datetimeFigureOut">
              <a:rPr lang="en-US"/>
              <a:pPr>
                <a:defRPr/>
              </a:pPr>
              <a:t>12/21/2016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76CA9AC-10C2-47D5-B98B-DD13C570F7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434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24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2" descr="C:\Users\Aaron\Desktop\TuftsMC_PPT_Templates\Links\Generic-Pediatric-4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6"/>
          <a:stretch>
            <a:fillRect/>
          </a:stretch>
        </p:blipFill>
        <p:spPr bwMode="auto">
          <a:xfrm>
            <a:off x="0" y="0"/>
            <a:ext cx="9144000" cy="524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23"/>
          <p:cNvGrpSpPr>
            <a:grpSpLocks/>
          </p:cNvGrpSpPr>
          <p:nvPr userDrawn="1"/>
        </p:nvGrpSpPr>
        <p:grpSpPr bwMode="auto">
          <a:xfrm>
            <a:off x="-1588" y="3922713"/>
            <a:ext cx="9145588" cy="2706687"/>
            <a:chOff x="-1587" y="3922776"/>
            <a:chExt cx="9145587" cy="2706623"/>
          </a:xfrm>
        </p:grpSpPr>
        <p:sp>
          <p:nvSpPr>
            <p:cNvPr id="8" name="Rectangle 7"/>
            <p:cNvSpPr/>
            <p:nvPr userDrawn="1"/>
          </p:nvSpPr>
          <p:spPr>
            <a:xfrm>
              <a:off x="1" y="3922776"/>
              <a:ext cx="9143999" cy="1203297"/>
            </a:xfrm>
            <a:prstGeom prst="rect">
              <a:avLst/>
            </a:prstGeom>
            <a:solidFill>
              <a:srgbClr val="4A90CE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-1587" y="5029237"/>
              <a:ext cx="9144000" cy="560375"/>
            </a:xfrm>
            <a:prstGeom prst="rect">
              <a:avLst/>
            </a:prstGeom>
            <a:solidFill>
              <a:srgbClr val="E56D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0" name="Picture 5" descr="C:\Users\Aaron\Desktop\TMC_4C.p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3880" y="6029132"/>
              <a:ext cx="2057400" cy="384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" descr="C:\Users\Aaron\Desktop\Tufts_FLO_4C.png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8741" y="5805488"/>
              <a:ext cx="1768518" cy="823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 userDrawn="1"/>
          </p:nvSpPr>
          <p:spPr>
            <a:xfrm>
              <a:off x="1" y="4267255"/>
              <a:ext cx="9143999" cy="858818"/>
            </a:xfrm>
            <a:prstGeom prst="rect">
              <a:avLst/>
            </a:prstGeom>
            <a:solidFill>
              <a:srgbClr val="4A9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8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12062" y="5210228"/>
            <a:ext cx="3048000" cy="304800"/>
          </a:xfrm>
        </p:spPr>
        <p:txBody>
          <a:bodyPr anchor="ctr">
            <a:noAutofit/>
          </a:bodyPr>
          <a:lstStyle>
            <a:lvl1pPr marL="0" indent="0">
              <a:buNone/>
              <a:defRPr sz="1100" b="0" baseline="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8648" y="4417188"/>
            <a:ext cx="7772400" cy="552450"/>
          </a:xfrm>
        </p:spPr>
        <p:txBody>
          <a:bodyPr anchor="t">
            <a:noAutofit/>
          </a:bodyPr>
          <a:lstStyle>
            <a:lvl1pPr algn="l">
              <a:defRPr sz="3600" b="1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996" y="3921832"/>
            <a:ext cx="6981404" cy="329184"/>
          </a:xfrm>
        </p:spPr>
        <p:txBody>
          <a:bodyPr anchor="ctr">
            <a:noAutofit/>
          </a:bodyPr>
          <a:lstStyle>
            <a:lvl1pPr marL="0" indent="0" algn="l">
              <a:buNone/>
              <a:defRPr sz="1700">
                <a:solidFill>
                  <a:schemeClr val="bg1"/>
                </a:solidFill>
                <a:latin typeface="Cambria" panose="020405030504060302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229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24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2" descr="C:\Users\Aaron\Desktop\TuftsMC_PPT_Templates\Links\Generic-Pediatric-4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6"/>
          <a:stretch>
            <a:fillRect/>
          </a:stretch>
        </p:blipFill>
        <p:spPr bwMode="auto">
          <a:xfrm>
            <a:off x="0" y="0"/>
            <a:ext cx="9144000" cy="524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23"/>
          <p:cNvGrpSpPr>
            <a:grpSpLocks/>
          </p:cNvGrpSpPr>
          <p:nvPr userDrawn="1"/>
        </p:nvGrpSpPr>
        <p:grpSpPr bwMode="auto">
          <a:xfrm>
            <a:off x="-1588" y="3922713"/>
            <a:ext cx="9145588" cy="2706687"/>
            <a:chOff x="-1587" y="3922776"/>
            <a:chExt cx="9145587" cy="2706623"/>
          </a:xfrm>
        </p:grpSpPr>
        <p:sp>
          <p:nvSpPr>
            <p:cNvPr id="8" name="Rectangle 7"/>
            <p:cNvSpPr/>
            <p:nvPr userDrawn="1"/>
          </p:nvSpPr>
          <p:spPr>
            <a:xfrm>
              <a:off x="1" y="3922776"/>
              <a:ext cx="9143999" cy="1203297"/>
            </a:xfrm>
            <a:prstGeom prst="rect">
              <a:avLst/>
            </a:prstGeom>
            <a:solidFill>
              <a:srgbClr val="4A90CE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-1587" y="5029237"/>
              <a:ext cx="9144000" cy="560375"/>
            </a:xfrm>
            <a:prstGeom prst="rect">
              <a:avLst/>
            </a:prstGeom>
            <a:solidFill>
              <a:srgbClr val="E56D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0" name="Picture 5" descr="C:\Users\Aaron\Desktop\TMC_4C.p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3880" y="6029132"/>
              <a:ext cx="2057400" cy="384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" descr="C:\Users\Aaron\Desktop\Tufts_FLO_4C.png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8741" y="5805488"/>
              <a:ext cx="1768518" cy="823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 userDrawn="1"/>
          </p:nvSpPr>
          <p:spPr>
            <a:xfrm>
              <a:off x="1" y="4267255"/>
              <a:ext cx="9143999" cy="858818"/>
            </a:xfrm>
            <a:prstGeom prst="rect">
              <a:avLst/>
            </a:prstGeom>
            <a:solidFill>
              <a:srgbClr val="4A9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8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12062" y="5210228"/>
            <a:ext cx="3048000" cy="304800"/>
          </a:xfrm>
        </p:spPr>
        <p:txBody>
          <a:bodyPr anchor="ctr">
            <a:noAutofit/>
          </a:bodyPr>
          <a:lstStyle>
            <a:lvl1pPr marL="0" indent="0">
              <a:buNone/>
              <a:defRPr sz="1100" b="0" baseline="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8648" y="4417188"/>
            <a:ext cx="7772400" cy="552450"/>
          </a:xfrm>
        </p:spPr>
        <p:txBody>
          <a:bodyPr anchor="t">
            <a:noAutofit/>
          </a:bodyPr>
          <a:lstStyle>
            <a:lvl1pPr algn="l">
              <a:defRPr sz="3600" b="1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996" y="3921832"/>
            <a:ext cx="6981404" cy="329184"/>
          </a:xfrm>
        </p:spPr>
        <p:txBody>
          <a:bodyPr anchor="ctr">
            <a:noAutofit/>
          </a:bodyPr>
          <a:lstStyle>
            <a:lvl1pPr marL="0" indent="0" algn="l">
              <a:buNone/>
              <a:defRPr sz="1700">
                <a:solidFill>
                  <a:schemeClr val="bg1"/>
                </a:solidFill>
                <a:latin typeface="Cambria" panose="020405030504060302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229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24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2" descr="C:\Users\Aaron\Desktop\TuftsMC_PPT_Templates\Links\Generic-Pediatric-4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6"/>
          <a:stretch>
            <a:fillRect/>
          </a:stretch>
        </p:blipFill>
        <p:spPr bwMode="auto">
          <a:xfrm>
            <a:off x="0" y="0"/>
            <a:ext cx="9144000" cy="524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23"/>
          <p:cNvGrpSpPr>
            <a:grpSpLocks/>
          </p:cNvGrpSpPr>
          <p:nvPr userDrawn="1"/>
        </p:nvGrpSpPr>
        <p:grpSpPr bwMode="auto">
          <a:xfrm>
            <a:off x="-1588" y="3922713"/>
            <a:ext cx="9145588" cy="2706687"/>
            <a:chOff x="-1587" y="3922776"/>
            <a:chExt cx="9145587" cy="2706623"/>
          </a:xfrm>
        </p:grpSpPr>
        <p:sp>
          <p:nvSpPr>
            <p:cNvPr id="8" name="Rectangle 7"/>
            <p:cNvSpPr/>
            <p:nvPr userDrawn="1"/>
          </p:nvSpPr>
          <p:spPr>
            <a:xfrm>
              <a:off x="1" y="3922776"/>
              <a:ext cx="9143999" cy="1203297"/>
            </a:xfrm>
            <a:prstGeom prst="rect">
              <a:avLst/>
            </a:prstGeom>
            <a:solidFill>
              <a:srgbClr val="4A90CE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-1587" y="5029237"/>
              <a:ext cx="9144000" cy="560375"/>
            </a:xfrm>
            <a:prstGeom prst="rect">
              <a:avLst/>
            </a:prstGeom>
            <a:solidFill>
              <a:srgbClr val="E56D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0" name="Picture 5" descr="C:\Users\Aaron\Desktop\TMC_4C.p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3880" y="6029132"/>
              <a:ext cx="2057400" cy="384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" descr="C:\Users\Aaron\Desktop\Tufts_FLO_4C.png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8741" y="5805488"/>
              <a:ext cx="1768518" cy="823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 userDrawn="1"/>
          </p:nvSpPr>
          <p:spPr>
            <a:xfrm>
              <a:off x="1" y="4267255"/>
              <a:ext cx="9143999" cy="858818"/>
            </a:xfrm>
            <a:prstGeom prst="rect">
              <a:avLst/>
            </a:prstGeom>
            <a:solidFill>
              <a:srgbClr val="4A9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8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12062" y="5210228"/>
            <a:ext cx="3048000" cy="304800"/>
          </a:xfrm>
        </p:spPr>
        <p:txBody>
          <a:bodyPr anchor="ctr">
            <a:noAutofit/>
          </a:bodyPr>
          <a:lstStyle>
            <a:lvl1pPr marL="0" indent="0">
              <a:buNone/>
              <a:defRPr sz="1100" b="0" baseline="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8648" y="4417188"/>
            <a:ext cx="7772400" cy="552450"/>
          </a:xfrm>
        </p:spPr>
        <p:txBody>
          <a:bodyPr anchor="t">
            <a:noAutofit/>
          </a:bodyPr>
          <a:lstStyle>
            <a:lvl1pPr algn="l">
              <a:defRPr sz="3600" b="1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996" y="3921832"/>
            <a:ext cx="6981404" cy="329184"/>
          </a:xfrm>
        </p:spPr>
        <p:txBody>
          <a:bodyPr anchor="ctr">
            <a:noAutofit/>
          </a:bodyPr>
          <a:lstStyle>
            <a:lvl1pPr marL="0" indent="0" algn="l">
              <a:buNone/>
              <a:defRPr sz="1700">
                <a:solidFill>
                  <a:schemeClr val="bg1"/>
                </a:solidFill>
                <a:latin typeface="Cambria" panose="020405030504060302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228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4"/>
          <p:cNvGrpSpPr>
            <a:grpSpLocks/>
          </p:cNvGrpSpPr>
          <p:nvPr userDrawn="1"/>
        </p:nvGrpSpPr>
        <p:grpSpPr bwMode="auto">
          <a:xfrm>
            <a:off x="0" y="1588"/>
            <a:ext cx="9144000" cy="1217612"/>
            <a:chOff x="-1" y="1588"/>
            <a:chExt cx="9144001" cy="1218327"/>
          </a:xfrm>
        </p:grpSpPr>
        <p:sp>
          <p:nvSpPr>
            <p:cNvPr id="16" name="Rectangle 15"/>
            <p:cNvSpPr/>
            <p:nvPr userDrawn="1"/>
          </p:nvSpPr>
          <p:spPr>
            <a:xfrm>
              <a:off x="1587" y="1588"/>
              <a:ext cx="9142413" cy="1218327"/>
            </a:xfrm>
            <a:prstGeom prst="rect">
              <a:avLst/>
            </a:prstGeom>
            <a:solidFill>
              <a:srgbClr val="183A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-1" y="1588"/>
              <a:ext cx="9142414" cy="1091252"/>
            </a:xfrm>
            <a:prstGeom prst="rect">
              <a:avLst/>
            </a:prstGeom>
            <a:solidFill>
              <a:srgbClr val="4A9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1027" name="Group 17"/>
          <p:cNvGrpSpPr>
            <a:grpSpLocks/>
          </p:cNvGrpSpPr>
          <p:nvPr userDrawn="1"/>
        </p:nvGrpSpPr>
        <p:grpSpPr bwMode="auto">
          <a:xfrm>
            <a:off x="0" y="5930900"/>
            <a:ext cx="9142413" cy="676275"/>
            <a:chOff x="-3" y="5930900"/>
            <a:chExt cx="9142416" cy="675735"/>
          </a:xfrm>
        </p:grpSpPr>
        <p:sp>
          <p:nvSpPr>
            <p:cNvPr id="19" name="Rectangle 18"/>
            <p:cNvSpPr/>
            <p:nvPr userDrawn="1"/>
          </p:nvSpPr>
          <p:spPr>
            <a:xfrm>
              <a:off x="-3" y="5980074"/>
              <a:ext cx="2286001" cy="49173"/>
            </a:xfrm>
            <a:prstGeom prst="rect">
              <a:avLst/>
            </a:prstGeom>
            <a:solidFill>
              <a:srgbClr val="4A9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-3" y="5930900"/>
              <a:ext cx="9142416" cy="49174"/>
            </a:xfrm>
            <a:prstGeom prst="rect">
              <a:avLst/>
            </a:prstGeom>
            <a:solidFill>
              <a:srgbClr val="183A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034" name="Picture 5" descr="C:\Users\Aaron\Desktop\TMC_4C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7123" y="6246019"/>
              <a:ext cx="1171692" cy="219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" name="Picture 6" descr="C:\Users\Aaron\Desktop\Tufts_FLO_4C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1921" y="6100763"/>
              <a:ext cx="1085850" cy="505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25450"/>
            <a:ext cx="822960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70025"/>
            <a:ext cx="82296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9175" y="61976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100">
                <a:solidFill>
                  <a:srgbClr val="183A68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3538" y="6246813"/>
            <a:ext cx="685800" cy="25558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b="1">
                <a:solidFill>
                  <a:srgbClr val="4A90CE"/>
                </a:solidFill>
                <a:latin typeface="Cambria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668953EC-52AA-48F5-9F80-31DAE6B282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46" r:id="rId2"/>
    <p:sldLayoutId id="2147483747" r:id="rId3"/>
    <p:sldLayoutId id="2147483748" r:id="rId4"/>
    <p:sldLayoutId id="2147483749" r:id="rId5"/>
    <p:sldLayoutId id="2147483753" r:id="rId6"/>
    <p:sldLayoutId id="2147483794" r:id="rId7"/>
    <p:sldLayoutId id="2147483807" r:id="rId8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 kern="1200">
          <a:solidFill>
            <a:schemeClr val="bg1"/>
          </a:solidFill>
          <a:latin typeface="Cambria" panose="02040503050406030204" pitchFamily="18" charset="0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Cambria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Cambria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Cambria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Cambria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Calibri" pitchFamily="34" charset="0"/>
        </a:defRPr>
      </a:lvl9pPr>
    </p:titleStyle>
    <p:bodyStyle>
      <a:lvl1pPr marL="255588" indent="-255588" algn="l" rtl="0" eaLnBrk="0" fontAlgn="base" hangingPunct="0">
        <a:spcBef>
          <a:spcPct val="0"/>
        </a:spcBef>
        <a:spcAft>
          <a:spcPts val="600"/>
        </a:spcAft>
        <a:buClr>
          <a:srgbClr val="183A68"/>
        </a:buClr>
        <a:buSzPct val="80000"/>
        <a:buFont typeface="Wingdings 3" pitchFamily="18" charset="2"/>
        <a:buChar char=""/>
        <a:defRPr sz="2400" kern="1200">
          <a:solidFill>
            <a:srgbClr val="183A68"/>
          </a:solidFill>
          <a:latin typeface="Cambria" panose="02040503050406030204" pitchFamily="18" charset="0"/>
          <a:ea typeface="ＭＳ Ｐゴシック" charset="0"/>
          <a:cs typeface="ＭＳ Ｐゴシック" charset="0"/>
        </a:defRPr>
      </a:lvl1pPr>
      <a:lvl2pPr marL="457200" indent="-182563" algn="l" rtl="0" eaLnBrk="0" fontAlgn="base" hangingPunct="0">
        <a:spcBef>
          <a:spcPct val="0"/>
        </a:spcBef>
        <a:spcAft>
          <a:spcPts val="600"/>
        </a:spcAft>
        <a:buClr>
          <a:srgbClr val="183A68"/>
        </a:buClr>
        <a:buFont typeface="Wingdings" pitchFamily="2" charset="2"/>
        <a:buChar char="§"/>
        <a:defRPr sz="2000" kern="1200">
          <a:solidFill>
            <a:srgbClr val="183A68"/>
          </a:solidFill>
          <a:latin typeface="Cambria" panose="02040503050406030204" pitchFamily="18" charset="0"/>
          <a:ea typeface="ＭＳ Ｐゴシック" charset="0"/>
          <a:cs typeface="+mn-cs"/>
        </a:defRPr>
      </a:lvl2pPr>
      <a:lvl3pPr marL="639763" indent="-182563" algn="l" rtl="0" eaLnBrk="0" fontAlgn="base" hangingPunct="0">
        <a:spcBef>
          <a:spcPct val="0"/>
        </a:spcBef>
        <a:spcAft>
          <a:spcPts val="600"/>
        </a:spcAft>
        <a:buClr>
          <a:srgbClr val="4A90CE"/>
        </a:buClr>
        <a:buSzPct val="75000"/>
        <a:buFont typeface="Courier New" pitchFamily="49" charset="0"/>
        <a:buChar char="o"/>
        <a:defRPr kern="1200">
          <a:solidFill>
            <a:schemeClr val="tx2"/>
          </a:solidFill>
          <a:latin typeface="Cambria" panose="02040503050406030204" pitchFamily="18" charset="0"/>
          <a:ea typeface="ＭＳ Ｐゴシック" charset="0"/>
          <a:cs typeface="+mn-cs"/>
        </a:defRPr>
      </a:lvl3pPr>
      <a:lvl4pPr marL="914400" indent="-182563" algn="l" rtl="0" eaLnBrk="0" fontAlgn="base" hangingPunct="0">
        <a:spcBef>
          <a:spcPct val="0"/>
        </a:spcBef>
        <a:spcAft>
          <a:spcPts val="600"/>
        </a:spcAft>
        <a:buClr>
          <a:srgbClr val="183A68"/>
        </a:buClr>
        <a:buFont typeface="Arial" pitchFamily="34" charset="0"/>
        <a:buChar char="•"/>
        <a:defRPr sz="1600" kern="1200">
          <a:solidFill>
            <a:schemeClr val="bg2"/>
          </a:solidFill>
          <a:latin typeface="Cambria" panose="02040503050406030204" pitchFamily="18" charset="0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0"/>
        </a:spcBef>
        <a:spcAft>
          <a:spcPts val="60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4"/>
          <p:cNvGrpSpPr>
            <a:grpSpLocks/>
          </p:cNvGrpSpPr>
          <p:nvPr userDrawn="1"/>
        </p:nvGrpSpPr>
        <p:grpSpPr bwMode="auto">
          <a:xfrm>
            <a:off x="0" y="1588"/>
            <a:ext cx="9144000" cy="1217612"/>
            <a:chOff x="-1" y="1588"/>
            <a:chExt cx="9144001" cy="1218327"/>
          </a:xfrm>
        </p:grpSpPr>
        <p:sp>
          <p:nvSpPr>
            <p:cNvPr id="16" name="Rectangle 15"/>
            <p:cNvSpPr/>
            <p:nvPr userDrawn="1"/>
          </p:nvSpPr>
          <p:spPr>
            <a:xfrm>
              <a:off x="1587" y="1588"/>
              <a:ext cx="9142413" cy="1218327"/>
            </a:xfrm>
            <a:prstGeom prst="rect">
              <a:avLst/>
            </a:prstGeom>
            <a:solidFill>
              <a:srgbClr val="183A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-1" y="1588"/>
              <a:ext cx="9142414" cy="1091252"/>
            </a:xfrm>
            <a:prstGeom prst="rect">
              <a:avLst/>
            </a:prstGeom>
            <a:solidFill>
              <a:srgbClr val="4A9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051" name="Group 17"/>
          <p:cNvGrpSpPr>
            <a:grpSpLocks/>
          </p:cNvGrpSpPr>
          <p:nvPr userDrawn="1"/>
        </p:nvGrpSpPr>
        <p:grpSpPr bwMode="auto">
          <a:xfrm>
            <a:off x="0" y="5930900"/>
            <a:ext cx="9142413" cy="676275"/>
            <a:chOff x="-3" y="5930900"/>
            <a:chExt cx="9142416" cy="675735"/>
          </a:xfrm>
        </p:grpSpPr>
        <p:sp>
          <p:nvSpPr>
            <p:cNvPr id="19" name="Rectangle 18"/>
            <p:cNvSpPr/>
            <p:nvPr userDrawn="1"/>
          </p:nvSpPr>
          <p:spPr>
            <a:xfrm>
              <a:off x="-3" y="5980074"/>
              <a:ext cx="2286001" cy="49173"/>
            </a:xfrm>
            <a:prstGeom prst="rect">
              <a:avLst/>
            </a:prstGeom>
            <a:solidFill>
              <a:srgbClr val="4A90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-3" y="5930900"/>
              <a:ext cx="9142416" cy="49174"/>
            </a:xfrm>
            <a:prstGeom prst="rect">
              <a:avLst/>
            </a:prstGeom>
            <a:solidFill>
              <a:srgbClr val="183A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58" name="Picture 5" descr="C:\Users\Aaron\Desktop\TMC_4C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7123" y="6246019"/>
              <a:ext cx="1171692" cy="219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6" descr="C:\Users\Aaron\Desktop\Tufts_FLO_4C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1921" y="6100763"/>
              <a:ext cx="1085850" cy="505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25450"/>
            <a:ext cx="822960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70025"/>
            <a:ext cx="82296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9175" y="61976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100">
                <a:solidFill>
                  <a:srgbClr val="183A68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3538" y="6246813"/>
            <a:ext cx="685800" cy="25558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b="1">
                <a:solidFill>
                  <a:srgbClr val="4A90CE"/>
                </a:solidFill>
                <a:latin typeface="Cambria" charset="0"/>
                <a:ea typeface="ＭＳ Ｐゴシック" pitchFamily="4" charset="-128"/>
                <a:cs typeface="Arial" charset="0"/>
              </a:defRPr>
            </a:lvl1pPr>
          </a:lstStyle>
          <a:p>
            <a:pPr>
              <a:defRPr/>
            </a:pPr>
            <a:fld id="{FB075A72-20D9-45CA-AC3D-6F6FE3A93E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 kern="1200">
          <a:solidFill>
            <a:schemeClr val="bg1"/>
          </a:solidFill>
          <a:latin typeface="Cambria" panose="02040503050406030204" pitchFamily="18" charset="0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Cambria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Cambria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Cambria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Cambria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bg1"/>
          </a:solidFill>
          <a:latin typeface="Calibri" pitchFamily="34" charset="0"/>
        </a:defRPr>
      </a:lvl9pPr>
    </p:titleStyle>
    <p:bodyStyle>
      <a:lvl1pPr marL="255588" indent="-255588" algn="l" rtl="0" eaLnBrk="0" fontAlgn="base" hangingPunct="0">
        <a:spcBef>
          <a:spcPct val="0"/>
        </a:spcBef>
        <a:spcAft>
          <a:spcPts val="600"/>
        </a:spcAft>
        <a:buClr>
          <a:srgbClr val="183A68"/>
        </a:buClr>
        <a:buSzPct val="80000"/>
        <a:buFont typeface="Wingdings 3" pitchFamily="18" charset="2"/>
        <a:buChar char=""/>
        <a:defRPr sz="2400" kern="1200">
          <a:solidFill>
            <a:srgbClr val="183A68"/>
          </a:solidFill>
          <a:latin typeface="Cambria" panose="02040503050406030204" pitchFamily="18" charset="0"/>
          <a:ea typeface="ＭＳ Ｐゴシック" charset="0"/>
          <a:cs typeface="ＭＳ Ｐゴシック" charset="0"/>
        </a:defRPr>
      </a:lvl1pPr>
      <a:lvl2pPr marL="457200" indent="-182563" algn="l" rtl="0" eaLnBrk="0" fontAlgn="base" hangingPunct="0">
        <a:spcBef>
          <a:spcPct val="0"/>
        </a:spcBef>
        <a:spcAft>
          <a:spcPts val="600"/>
        </a:spcAft>
        <a:buClr>
          <a:srgbClr val="183A68"/>
        </a:buClr>
        <a:buFont typeface="Wingdings" pitchFamily="2" charset="2"/>
        <a:buChar char="§"/>
        <a:defRPr sz="2000" kern="1200">
          <a:solidFill>
            <a:srgbClr val="183A68"/>
          </a:solidFill>
          <a:latin typeface="Cambria" panose="02040503050406030204" pitchFamily="18" charset="0"/>
          <a:ea typeface="ＭＳ Ｐゴシック" charset="0"/>
          <a:cs typeface="+mn-cs"/>
        </a:defRPr>
      </a:lvl2pPr>
      <a:lvl3pPr marL="639763" indent="-182563" algn="l" rtl="0" eaLnBrk="0" fontAlgn="base" hangingPunct="0">
        <a:spcBef>
          <a:spcPct val="0"/>
        </a:spcBef>
        <a:spcAft>
          <a:spcPts val="600"/>
        </a:spcAft>
        <a:buClr>
          <a:srgbClr val="4A90CE"/>
        </a:buClr>
        <a:buSzPct val="75000"/>
        <a:buFont typeface="Courier New" pitchFamily="49" charset="0"/>
        <a:buChar char="o"/>
        <a:defRPr kern="1200">
          <a:solidFill>
            <a:schemeClr val="tx2"/>
          </a:solidFill>
          <a:latin typeface="Cambria" panose="02040503050406030204" pitchFamily="18" charset="0"/>
          <a:ea typeface="ＭＳ Ｐゴシック" charset="0"/>
          <a:cs typeface="+mn-cs"/>
        </a:defRPr>
      </a:lvl3pPr>
      <a:lvl4pPr marL="914400" indent="-182563" algn="l" rtl="0" eaLnBrk="0" fontAlgn="base" hangingPunct="0">
        <a:spcBef>
          <a:spcPct val="0"/>
        </a:spcBef>
        <a:spcAft>
          <a:spcPts val="600"/>
        </a:spcAft>
        <a:buClr>
          <a:srgbClr val="183A68"/>
        </a:buClr>
        <a:buFont typeface="Arial" pitchFamily="34" charset="0"/>
        <a:buChar char="•"/>
        <a:defRPr sz="1600" kern="1200">
          <a:solidFill>
            <a:schemeClr val="bg2"/>
          </a:solidFill>
          <a:latin typeface="Cambria" panose="02040503050406030204" pitchFamily="18" charset="0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0"/>
        </a:spcBef>
        <a:spcAft>
          <a:spcPts val="60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0.wav"/><Relationship Id="rId7" Type="http://schemas.openxmlformats.org/officeDocument/2006/relationships/image" Target="../media/image7.png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17.jpe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1.wav"/><Relationship Id="rId7" Type="http://schemas.openxmlformats.org/officeDocument/2006/relationships/image" Target="../media/image7.png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17.jpe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7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7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5.wav"/><Relationship Id="rId7" Type="http://schemas.openxmlformats.org/officeDocument/2006/relationships/image" Target="../media/image15.png"/><Relationship Id="rId2" Type="http://schemas.microsoft.com/office/2007/relationships/media" Target="../media/media5.wav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7" Type="http://schemas.openxmlformats.org/officeDocument/2006/relationships/image" Target="../media/image7.png"/><Relationship Id="rId2" Type="http://schemas.microsoft.com/office/2007/relationships/media" Target="../media/media6.wav"/><Relationship Id="rId1" Type="http://schemas.openxmlformats.org/officeDocument/2006/relationships/tags" Target="../tags/tag2.xml"/><Relationship Id="rId6" Type="http://schemas.openxmlformats.org/officeDocument/2006/relationships/image" Target="../media/image17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7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7" Type="http://schemas.openxmlformats.org/officeDocument/2006/relationships/image" Target="../media/image7.png"/><Relationship Id="rId2" Type="http://schemas.microsoft.com/office/2007/relationships/media" Target="../media/media8.wav"/><Relationship Id="rId1" Type="http://schemas.openxmlformats.org/officeDocument/2006/relationships/tags" Target="../tags/tag3.xml"/><Relationship Id="rId6" Type="http://schemas.openxmlformats.org/officeDocument/2006/relationships/image" Target="../media/image17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5353050"/>
            <a:ext cx="4711700" cy="1752600"/>
          </a:xfrm>
        </p:spPr>
        <p:txBody>
          <a:bodyPr/>
          <a:lstStyle/>
          <a:p>
            <a:pPr eaLnBrk="1" hangingPunct="1"/>
            <a:r>
              <a:rPr lang="en-US" altLang="en-US" sz="1800" dirty="0" smtClean="0">
                <a:solidFill>
                  <a:schemeClr val="bg2"/>
                </a:solidFill>
                <a:latin typeface="Calibri" panose="020F0502020204030204" pitchFamily="34" charset="0"/>
                <a:ea typeface="ＭＳ Ｐゴシック" pitchFamily="34" charset="-128"/>
                <a:cs typeface="Arial" pitchFamily="34" charset="0"/>
              </a:rPr>
              <a:t>Ellen C. Perrin, MD </a:t>
            </a:r>
          </a:p>
          <a:p>
            <a:pPr eaLnBrk="1" hangingPunct="1"/>
            <a:r>
              <a:rPr lang="en-US" altLang="en-US" sz="1800" dirty="0" smtClean="0">
                <a:solidFill>
                  <a:schemeClr val="bg2"/>
                </a:solidFill>
                <a:latin typeface="Calibri" panose="020F0502020204030204" pitchFamily="34" charset="0"/>
                <a:ea typeface="ＭＳ Ｐゴシック" pitchFamily="34" charset="-128"/>
                <a:cs typeface="Arial" pitchFamily="34" charset="0"/>
              </a:rPr>
              <a:t>R. Christopher Sheldrick, PhD</a:t>
            </a:r>
          </a:p>
          <a:p>
            <a:pPr eaLnBrk="1" hangingPunct="1"/>
            <a:r>
              <a:rPr lang="en-US" altLang="en-US" sz="1800" dirty="0" smtClean="0">
                <a:solidFill>
                  <a:schemeClr val="bg2"/>
                </a:solidFill>
                <a:latin typeface="Calibri" panose="020F0502020204030204" pitchFamily="34" charset="0"/>
                <a:ea typeface="ＭＳ Ｐゴシック" pitchFamily="34" charset="-128"/>
                <a:cs typeface="Arial" pitchFamily="34" charset="0"/>
              </a:rPr>
              <a:t>Kate Mattern, BA</a:t>
            </a:r>
          </a:p>
        </p:txBody>
      </p:sp>
      <p:sp>
        <p:nvSpPr>
          <p:cNvPr id="20483" name="Title 2"/>
          <p:cNvSpPr>
            <a:spLocks noGrp="1"/>
          </p:cNvSpPr>
          <p:nvPr>
            <p:ph type="ctrTitle"/>
          </p:nvPr>
        </p:nvSpPr>
        <p:spPr>
          <a:xfrm>
            <a:off x="0" y="4572000"/>
            <a:ext cx="9144000" cy="1143000"/>
          </a:xfrm>
          <a:solidFill>
            <a:schemeClr val="tx2"/>
          </a:solidFill>
        </p:spPr>
        <p:txBody>
          <a:bodyPr/>
          <a:lstStyle/>
          <a:p>
            <a:pPr eaLnBrk="1" hangingPunct="1"/>
            <a:r>
              <a:rPr lang="en-US" altLang="en-US" dirty="0" smtClean="0">
                <a:latin typeface="Calibri" panose="020F0502020204030204" pitchFamily="34" charset="0"/>
                <a:ea typeface="ＭＳ Ｐゴシック" pitchFamily="34" charset="-128"/>
                <a:cs typeface="Arial" pitchFamily="34" charset="0"/>
              </a:rPr>
              <a:t>Calculating age and choosing a SWYC form</a:t>
            </a:r>
            <a:br>
              <a:rPr lang="en-US" altLang="en-US" dirty="0" smtClean="0">
                <a:latin typeface="Calibri" panose="020F0502020204030204" pitchFamily="34" charset="0"/>
                <a:ea typeface="ＭＳ Ｐゴシック" pitchFamily="34" charset="-128"/>
                <a:cs typeface="Arial" pitchFamily="34" charset="0"/>
              </a:rPr>
            </a:br>
            <a:r>
              <a:rPr lang="en-US" altLang="en-US" dirty="0" smtClean="0">
                <a:latin typeface="Calibri" panose="020F0502020204030204" pitchFamily="34" charset="0"/>
                <a:ea typeface="ＭＳ Ｐゴシック" pitchFamily="34" charset="-128"/>
                <a:cs typeface="Arial" pitchFamily="34" charset="0"/>
              </a:rPr>
              <a:t>www.TheSWYC.org</a:t>
            </a:r>
          </a:p>
        </p:txBody>
      </p:sp>
      <p:sp>
        <p:nvSpPr>
          <p:cNvPr id="8" name="AutoShape 6" descr="Image result for pre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7"/>
            <a:ext cx="9144000" cy="4572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67200" y="5791200"/>
            <a:ext cx="2209800" cy="838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807.261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17"/>
    </mc:Choice>
    <mc:Fallback xmlns="">
      <p:transition spd="slow" advTm="11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718" y="304800"/>
            <a:ext cx="8716071" cy="806450"/>
          </a:xfrm>
        </p:spPr>
        <p:txBody>
          <a:bodyPr/>
          <a:lstStyle/>
          <a:p>
            <a:r>
              <a:rPr lang="en-US" b="1" dirty="0">
                <a:latin typeface="+mj-lt"/>
                <a:cs typeface="Arial" panose="020B0604020202020204" pitchFamily="34" charset="0"/>
              </a:rPr>
              <a:t>Calculating age by hand: Example </a:t>
            </a:r>
            <a:r>
              <a:rPr lang="en-US" b="1" dirty="0" smtClean="0">
                <a:latin typeface="+mj-lt"/>
                <a:cs typeface="Arial" panose="020B0604020202020204" pitchFamily="34" charset="0"/>
              </a:rPr>
              <a:t>Three</a:t>
            </a:r>
            <a:endParaRPr lang="en-US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5DF2FA6-71AA-46DE-906F-1ED3DD04D1C6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4159520" y="1342295"/>
            <a:ext cx="5230855" cy="5515705"/>
            <a:chOff x="3844245" y="1336772"/>
            <a:chExt cx="5230855" cy="5295900"/>
          </a:xfrm>
        </p:grpSpPr>
        <p:pic>
          <p:nvPicPr>
            <p:cNvPr id="8" name="Picture 2" descr="C:\Users\kmattern\AppData\Local\Microsoft\Windows\Temporary Internet Files\Content.IE5\O64L2BHT\post_it__photoshop_action_by_grasycho-d335exk[1]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87" b="14075"/>
            <a:stretch/>
          </p:blipFill>
          <p:spPr bwMode="auto">
            <a:xfrm>
              <a:off x="3844245" y="1336772"/>
              <a:ext cx="5013750" cy="5295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5569901" y="2209740"/>
              <a:ext cx="35051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    </a:t>
              </a:r>
              <a:r>
                <a:rPr lang="en-US" sz="1800" b="1" dirty="0" smtClean="0">
                  <a:latin typeface="Lucida Handwriting" panose="03010101010101010101" pitchFamily="66" charset="0"/>
                </a:rPr>
                <a:t>Year    Month    Day</a:t>
              </a:r>
              <a:endParaRPr lang="en-US" sz="1800" b="1" dirty="0">
                <a:latin typeface="Lucida Handwriting" panose="03010101010101010101" pitchFamily="66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055655" y="2349101"/>
            <a:ext cx="3922064" cy="830997"/>
            <a:chOff x="5023818" y="2525851"/>
            <a:chExt cx="3922064" cy="830997"/>
          </a:xfrm>
        </p:grpSpPr>
        <p:sp>
          <p:nvSpPr>
            <p:cNvPr id="12" name="TextBox 11"/>
            <p:cNvSpPr txBox="1"/>
            <p:nvPr/>
          </p:nvSpPr>
          <p:spPr>
            <a:xfrm>
              <a:off x="5023818" y="2525851"/>
              <a:ext cx="1066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Lucida Handwriting" panose="03010101010101010101" pitchFamily="66" charset="0"/>
                </a:rPr>
                <a:t>Date </a:t>
              </a:r>
            </a:p>
            <a:p>
              <a:r>
                <a:rPr lang="en-US" sz="1600" dirty="0" smtClean="0">
                  <a:latin typeface="Lucida Handwriting" panose="03010101010101010101" pitchFamily="66" charset="0"/>
                </a:rPr>
                <a:t>of </a:t>
              </a:r>
            </a:p>
            <a:p>
              <a:r>
                <a:rPr lang="en-US" sz="1600" dirty="0" smtClean="0">
                  <a:latin typeface="Lucida Handwriting" panose="03010101010101010101" pitchFamily="66" charset="0"/>
                </a:rPr>
                <a:t>screen</a:t>
              </a:r>
              <a:endParaRPr lang="en-US" sz="1600" dirty="0">
                <a:latin typeface="Lucida Handwriting" panose="03010101010101010101" pitchFamily="66" charset="0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6475906" y="2842865"/>
              <a:ext cx="2469976" cy="402206"/>
              <a:chOff x="6475906" y="2842865"/>
              <a:chExt cx="2469976" cy="402206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6475906" y="2844961"/>
                <a:ext cx="91549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Lucida Handwriting" panose="03010101010101010101" pitchFamily="66" charset="0"/>
                  </a:rPr>
                  <a:t>2016</a:t>
                </a:r>
                <a:endParaRPr lang="en-US" dirty="0">
                  <a:latin typeface="Lucida Handwriting" panose="03010101010101010101" pitchFamily="66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7617618" y="2842865"/>
                <a:ext cx="53578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Lucida Handwriting" panose="03010101010101010101" pitchFamily="66" charset="0"/>
                  </a:rPr>
                  <a:t>12</a:t>
                </a:r>
                <a:endParaRPr lang="en-US" dirty="0">
                  <a:latin typeface="Lucida Handwriting" panose="03010101010101010101" pitchFamily="66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8325274" y="2842865"/>
                <a:ext cx="62060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Lucida Handwriting" panose="03010101010101010101" pitchFamily="66" charset="0"/>
                  </a:rPr>
                  <a:t>10</a:t>
                </a:r>
                <a:endParaRPr lang="en-US" dirty="0">
                  <a:latin typeface="Lucida Handwriting" panose="03010101010101010101" pitchFamily="66" charset="0"/>
                </a:endParaRPr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5095558" y="3180098"/>
            <a:ext cx="3882161" cy="428073"/>
            <a:chOff x="5163150" y="3349375"/>
            <a:chExt cx="3882161" cy="428073"/>
          </a:xfrm>
        </p:grpSpPr>
        <p:sp>
          <p:nvSpPr>
            <p:cNvPr id="21" name="TextBox 20"/>
            <p:cNvSpPr txBox="1"/>
            <p:nvPr/>
          </p:nvSpPr>
          <p:spPr>
            <a:xfrm>
              <a:off x="5163150" y="3438894"/>
              <a:ext cx="1066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Lucida Handwriting" panose="03010101010101010101" pitchFamily="66" charset="0"/>
                </a:rPr>
                <a:t>DOB</a:t>
              </a:r>
              <a:endParaRPr lang="en-US" sz="1600" dirty="0">
                <a:latin typeface="Lucida Handwriting" panose="03010101010101010101" pitchFamily="66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05963" y="3349375"/>
              <a:ext cx="8854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Lucida Handwriting" panose="03010101010101010101" pitchFamily="66" charset="0"/>
                </a:rPr>
                <a:t>2015</a:t>
              </a:r>
              <a:endParaRPr lang="en-US" dirty="0">
                <a:latin typeface="Lucida Handwriting" panose="03010101010101010101" pitchFamily="66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696200" y="3349375"/>
              <a:ext cx="5357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Lucida Handwriting" panose="03010101010101010101" pitchFamily="66" charset="0"/>
                </a:rPr>
                <a:t>6</a:t>
              </a:r>
              <a:endParaRPr lang="en-US" dirty="0">
                <a:latin typeface="Lucida Handwriting" panose="03010101010101010101" pitchFamily="66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509529" y="3350743"/>
              <a:ext cx="5357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Lucida Handwriting" panose="03010101010101010101" pitchFamily="66" charset="0"/>
                </a:rPr>
                <a:t>2</a:t>
              </a:r>
              <a:endParaRPr lang="en-US" dirty="0">
                <a:latin typeface="Lucida Handwriting" panose="03010101010101010101" pitchFamily="66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463817" y="3603073"/>
            <a:ext cx="2426882" cy="506583"/>
            <a:chOff x="6474715" y="3783714"/>
            <a:chExt cx="2426882" cy="506583"/>
          </a:xfrm>
        </p:grpSpPr>
        <p:sp>
          <p:nvSpPr>
            <p:cNvPr id="26" name="TextBox 25"/>
            <p:cNvSpPr txBox="1"/>
            <p:nvPr/>
          </p:nvSpPr>
          <p:spPr>
            <a:xfrm>
              <a:off x="6705600" y="3890187"/>
              <a:ext cx="3846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Lucida Handwriting" panose="03010101010101010101" pitchFamily="66" charset="0"/>
                </a:rPr>
                <a:t>1</a:t>
              </a:r>
              <a:endParaRPr lang="en-US" b="1" dirty="0">
                <a:latin typeface="Lucida Handwriting" panose="03010101010101010101" pitchFamily="66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691534" y="3882297"/>
              <a:ext cx="3846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Lucida Handwriting" panose="03010101010101010101" pitchFamily="66" charset="0"/>
                </a:rPr>
                <a:t>6</a:t>
              </a:r>
              <a:endParaRPr lang="en-US" b="1" dirty="0">
                <a:latin typeface="Lucida Handwriting" panose="03010101010101010101" pitchFamily="66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516928" y="3882297"/>
              <a:ext cx="3846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Lucida Handwriting" panose="03010101010101010101" pitchFamily="66" charset="0"/>
                </a:rPr>
                <a:t>8</a:t>
              </a:r>
              <a:endParaRPr lang="en-US" b="1" dirty="0">
                <a:latin typeface="Lucida Handwriting" panose="03010101010101010101" pitchFamily="66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 flipV="1">
              <a:off x="6474715" y="3783714"/>
              <a:ext cx="2395634" cy="657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Content Placeholder 2"/>
          <p:cNvSpPr txBox="1">
            <a:spLocks/>
          </p:cNvSpPr>
          <p:nvPr/>
        </p:nvSpPr>
        <p:spPr bwMode="auto">
          <a:xfrm>
            <a:off x="381000" y="1295400"/>
            <a:ext cx="39624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5588" indent="-2555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183A68"/>
              </a:buClr>
              <a:buSzPct val="80000"/>
              <a:buFont typeface="Wingdings 3" pitchFamily="18" charset="2"/>
              <a:buChar char=""/>
              <a:defRPr sz="2400" kern="1200">
                <a:solidFill>
                  <a:srgbClr val="183A68"/>
                </a:solidFill>
                <a:latin typeface="Cambria" panose="02040503050406030204" pitchFamily="18" charset="0"/>
                <a:ea typeface="ＭＳ Ｐゴシック" charset="0"/>
                <a:cs typeface="ＭＳ Ｐゴシック" charset="0"/>
              </a:defRPr>
            </a:lvl1pPr>
            <a:lvl2pPr marL="457200" indent="-182563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183A68"/>
              </a:buClr>
              <a:buFont typeface="Wingdings" pitchFamily="2" charset="2"/>
              <a:buChar char="§"/>
              <a:defRPr sz="2000" kern="1200">
                <a:solidFill>
                  <a:srgbClr val="183A68"/>
                </a:solidFill>
                <a:latin typeface="Cambria" panose="02040503050406030204" pitchFamily="18" charset="0"/>
                <a:ea typeface="ＭＳ Ｐゴシック" charset="0"/>
                <a:cs typeface="+mn-cs"/>
              </a:defRPr>
            </a:lvl2pPr>
            <a:lvl3pPr marL="639763" indent="-182563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4A90CE"/>
              </a:buClr>
              <a:buSzPct val="75000"/>
              <a:buFont typeface="Courier New" pitchFamily="49" charset="0"/>
              <a:buChar char="o"/>
              <a:defRPr kern="1200">
                <a:solidFill>
                  <a:schemeClr val="tx2"/>
                </a:solidFill>
                <a:latin typeface="Cambria" panose="02040503050406030204" pitchFamily="18" charset="0"/>
                <a:ea typeface="ＭＳ Ｐゴシック" charset="0"/>
                <a:cs typeface="+mn-cs"/>
              </a:defRPr>
            </a:lvl3pPr>
            <a:lvl4pPr marL="914400" indent="-182563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183A68"/>
              </a:buClr>
              <a:buFont typeface="Arial" pitchFamily="34" charset="0"/>
              <a:buChar char="•"/>
              <a:defRPr sz="1600" kern="1200">
                <a:solidFill>
                  <a:schemeClr val="bg2"/>
                </a:solidFill>
                <a:latin typeface="Cambria" panose="02040503050406030204" pitchFamily="18" charset="0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  <a:cs typeface="Arial" panose="020B0604020202020204" pitchFamily="34" charset="0"/>
              </a:rPr>
              <a:t>Write the date of screening in this order: year, month, and day. </a:t>
            </a:r>
            <a:endParaRPr lang="en-US" dirty="0" smtClean="0">
              <a:latin typeface="+mn-lt"/>
              <a:cs typeface="Arial" panose="020B0604020202020204" pitchFamily="34" charset="0"/>
            </a:endParaRPr>
          </a:p>
          <a:p>
            <a:r>
              <a:rPr lang="en-US" dirty="0" smtClean="0">
                <a:latin typeface="+mn-lt"/>
                <a:cs typeface="Arial" panose="020B0604020202020204" pitchFamily="34" charset="0"/>
              </a:rPr>
              <a:t>Write </a:t>
            </a:r>
            <a:r>
              <a:rPr lang="en-US" dirty="0">
                <a:latin typeface="+mn-lt"/>
                <a:cs typeface="Arial" panose="020B0604020202020204" pitchFamily="34" charset="0"/>
              </a:rPr>
              <a:t>the child’s birthday below it in the same order.</a:t>
            </a:r>
          </a:p>
          <a:p>
            <a:r>
              <a:rPr lang="en-US" dirty="0">
                <a:latin typeface="+mn-lt"/>
                <a:cs typeface="Arial" panose="020B0604020202020204" pitchFamily="34" charset="0"/>
              </a:rPr>
              <a:t>Calculate the chronological age by subtracting.</a:t>
            </a:r>
          </a:p>
          <a:p>
            <a:pPr marL="0" indent="0">
              <a:buNone/>
            </a:pPr>
            <a:endParaRPr lang="en-US" dirty="0">
              <a:latin typeface="+mn-lt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119.401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59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20"/>
    </mc:Choice>
    <mc:Fallback xmlns="">
      <p:transition spd="slow" advTm="15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209" y="304800"/>
            <a:ext cx="8520519" cy="806450"/>
          </a:xfrm>
        </p:spPr>
        <p:txBody>
          <a:bodyPr/>
          <a:lstStyle/>
          <a:p>
            <a:r>
              <a:rPr lang="en-US" b="1" dirty="0">
                <a:latin typeface="+mj-lt"/>
                <a:cs typeface="Arial" panose="020B0604020202020204" pitchFamily="34" charset="0"/>
              </a:rPr>
              <a:t>Calculating age by hand: Example </a:t>
            </a:r>
            <a:r>
              <a:rPr lang="en-US" b="1" dirty="0" smtClean="0">
                <a:latin typeface="+mj-lt"/>
                <a:cs typeface="Arial" panose="020B0604020202020204" pitchFamily="34" charset="0"/>
              </a:rPr>
              <a:t>Three</a:t>
            </a:r>
            <a:endParaRPr lang="en-US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5DF2FA6-71AA-46DE-906F-1ED3DD04D1C6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4159520" y="1342295"/>
            <a:ext cx="5230855" cy="5515705"/>
            <a:chOff x="3844245" y="1336772"/>
            <a:chExt cx="5230855" cy="5295900"/>
          </a:xfrm>
        </p:grpSpPr>
        <p:pic>
          <p:nvPicPr>
            <p:cNvPr id="8" name="Picture 2" descr="C:\Users\kmattern\AppData\Local\Microsoft\Windows\Temporary Internet Files\Content.IE5\O64L2BHT\post_it__photoshop_action_by_grasycho-d335exk[1]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87" b="14075"/>
            <a:stretch/>
          </p:blipFill>
          <p:spPr bwMode="auto">
            <a:xfrm>
              <a:off x="3844245" y="1336772"/>
              <a:ext cx="5013750" cy="5295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5569901" y="2209740"/>
              <a:ext cx="35051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    </a:t>
              </a:r>
              <a:r>
                <a:rPr lang="en-US" sz="1800" b="1" dirty="0" smtClean="0">
                  <a:latin typeface="Lucida Handwriting" panose="03010101010101010101" pitchFamily="66" charset="0"/>
                </a:rPr>
                <a:t>Year    Month    Day</a:t>
              </a:r>
              <a:endParaRPr lang="en-US" sz="1800" b="1" dirty="0">
                <a:latin typeface="Lucida Handwriting" panose="03010101010101010101" pitchFamily="66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055655" y="2349101"/>
            <a:ext cx="3922064" cy="830997"/>
            <a:chOff x="5023818" y="2525851"/>
            <a:chExt cx="3922064" cy="830997"/>
          </a:xfrm>
        </p:grpSpPr>
        <p:sp>
          <p:nvSpPr>
            <p:cNvPr id="12" name="TextBox 11"/>
            <p:cNvSpPr txBox="1"/>
            <p:nvPr/>
          </p:nvSpPr>
          <p:spPr>
            <a:xfrm>
              <a:off x="5023818" y="2525851"/>
              <a:ext cx="1066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Lucida Handwriting" panose="03010101010101010101" pitchFamily="66" charset="0"/>
                </a:rPr>
                <a:t>Date </a:t>
              </a:r>
            </a:p>
            <a:p>
              <a:r>
                <a:rPr lang="en-US" sz="1600" dirty="0" smtClean="0">
                  <a:latin typeface="Lucida Handwriting" panose="03010101010101010101" pitchFamily="66" charset="0"/>
                </a:rPr>
                <a:t>of </a:t>
              </a:r>
            </a:p>
            <a:p>
              <a:r>
                <a:rPr lang="en-US" sz="1600" dirty="0" smtClean="0">
                  <a:latin typeface="Lucida Handwriting" panose="03010101010101010101" pitchFamily="66" charset="0"/>
                </a:rPr>
                <a:t>screen</a:t>
              </a:r>
              <a:endParaRPr lang="en-US" sz="1600" dirty="0">
                <a:latin typeface="Lucida Handwriting" panose="03010101010101010101" pitchFamily="66" charset="0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6475906" y="2842865"/>
              <a:ext cx="2469976" cy="402206"/>
              <a:chOff x="6475906" y="2842865"/>
              <a:chExt cx="2469976" cy="402206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6475906" y="2844961"/>
                <a:ext cx="91549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Lucida Handwriting" panose="03010101010101010101" pitchFamily="66" charset="0"/>
                  </a:rPr>
                  <a:t>2016</a:t>
                </a:r>
                <a:endParaRPr lang="en-US" dirty="0">
                  <a:latin typeface="Lucida Handwriting" panose="03010101010101010101" pitchFamily="66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7617618" y="2842865"/>
                <a:ext cx="53578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Lucida Handwriting" panose="03010101010101010101" pitchFamily="66" charset="0"/>
                  </a:rPr>
                  <a:t>12</a:t>
                </a:r>
                <a:endParaRPr lang="en-US" dirty="0">
                  <a:latin typeface="Lucida Handwriting" panose="03010101010101010101" pitchFamily="66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8325274" y="2842865"/>
                <a:ext cx="62060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Lucida Handwriting" panose="03010101010101010101" pitchFamily="66" charset="0"/>
                  </a:rPr>
                  <a:t>10</a:t>
                </a:r>
                <a:endParaRPr lang="en-US" dirty="0">
                  <a:latin typeface="Lucida Handwriting" panose="03010101010101010101" pitchFamily="66" charset="0"/>
                </a:endParaRPr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5095558" y="3180098"/>
            <a:ext cx="3882161" cy="428073"/>
            <a:chOff x="5163150" y="3349375"/>
            <a:chExt cx="3882161" cy="428073"/>
          </a:xfrm>
        </p:grpSpPr>
        <p:sp>
          <p:nvSpPr>
            <p:cNvPr id="21" name="TextBox 20"/>
            <p:cNvSpPr txBox="1"/>
            <p:nvPr/>
          </p:nvSpPr>
          <p:spPr>
            <a:xfrm>
              <a:off x="5163150" y="3438894"/>
              <a:ext cx="1066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Lucida Handwriting" panose="03010101010101010101" pitchFamily="66" charset="0"/>
                </a:rPr>
                <a:t>DOB</a:t>
              </a:r>
              <a:endParaRPr lang="en-US" sz="1600" dirty="0">
                <a:latin typeface="Lucida Handwriting" panose="03010101010101010101" pitchFamily="66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05963" y="3349375"/>
              <a:ext cx="8854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Lucida Handwriting" panose="03010101010101010101" pitchFamily="66" charset="0"/>
                </a:rPr>
                <a:t>2015</a:t>
              </a:r>
              <a:endParaRPr lang="en-US" dirty="0">
                <a:latin typeface="Lucida Handwriting" panose="03010101010101010101" pitchFamily="66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696200" y="3349375"/>
              <a:ext cx="5357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Lucida Handwriting" panose="03010101010101010101" pitchFamily="66" charset="0"/>
                </a:rPr>
                <a:t>6</a:t>
              </a:r>
              <a:endParaRPr lang="en-US" dirty="0">
                <a:latin typeface="Lucida Handwriting" panose="03010101010101010101" pitchFamily="66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509529" y="3350743"/>
              <a:ext cx="5357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Lucida Handwriting" panose="03010101010101010101" pitchFamily="66" charset="0"/>
                </a:rPr>
                <a:t>2</a:t>
              </a:r>
              <a:endParaRPr lang="en-US" dirty="0">
                <a:latin typeface="Lucida Handwriting" panose="03010101010101010101" pitchFamily="66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463817" y="3603073"/>
            <a:ext cx="2426882" cy="506583"/>
            <a:chOff x="6474715" y="3783714"/>
            <a:chExt cx="2426882" cy="506583"/>
          </a:xfrm>
        </p:grpSpPr>
        <p:sp>
          <p:nvSpPr>
            <p:cNvPr id="26" name="TextBox 25"/>
            <p:cNvSpPr txBox="1"/>
            <p:nvPr/>
          </p:nvSpPr>
          <p:spPr>
            <a:xfrm>
              <a:off x="6705600" y="3890187"/>
              <a:ext cx="3846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Lucida Handwriting" panose="03010101010101010101" pitchFamily="66" charset="0"/>
                </a:rPr>
                <a:t>1</a:t>
              </a:r>
              <a:endParaRPr lang="en-US" b="1" dirty="0">
                <a:latin typeface="Lucida Handwriting" panose="03010101010101010101" pitchFamily="66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691534" y="3882297"/>
              <a:ext cx="3846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Lucida Handwriting" panose="03010101010101010101" pitchFamily="66" charset="0"/>
                </a:rPr>
                <a:t>6</a:t>
              </a:r>
              <a:endParaRPr lang="en-US" b="1" dirty="0">
                <a:latin typeface="Lucida Handwriting" panose="03010101010101010101" pitchFamily="66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516928" y="3882297"/>
              <a:ext cx="3846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Lucida Handwriting" panose="03010101010101010101" pitchFamily="66" charset="0"/>
                </a:rPr>
                <a:t>8</a:t>
              </a:r>
              <a:endParaRPr lang="en-US" b="1" dirty="0">
                <a:latin typeface="Lucida Handwriting" panose="03010101010101010101" pitchFamily="66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 flipV="1">
              <a:off x="6474715" y="3783714"/>
              <a:ext cx="2395634" cy="657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Content Placeholder 2"/>
          <p:cNvSpPr txBox="1">
            <a:spLocks/>
          </p:cNvSpPr>
          <p:nvPr/>
        </p:nvSpPr>
        <p:spPr bwMode="auto">
          <a:xfrm>
            <a:off x="381000" y="1295400"/>
            <a:ext cx="39624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5588" indent="-2555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183A68"/>
              </a:buClr>
              <a:buSzPct val="80000"/>
              <a:buFont typeface="Wingdings 3" pitchFamily="18" charset="2"/>
              <a:buChar char=""/>
              <a:defRPr sz="2400" kern="1200">
                <a:solidFill>
                  <a:srgbClr val="183A68"/>
                </a:solidFill>
                <a:latin typeface="Cambria" panose="02040503050406030204" pitchFamily="18" charset="0"/>
                <a:ea typeface="ＭＳ Ｐゴシック" charset="0"/>
                <a:cs typeface="ＭＳ Ｐゴシック" charset="0"/>
              </a:defRPr>
            </a:lvl1pPr>
            <a:lvl2pPr marL="457200" indent="-182563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183A68"/>
              </a:buClr>
              <a:buFont typeface="Wingdings" pitchFamily="2" charset="2"/>
              <a:buChar char="§"/>
              <a:defRPr sz="2000" kern="1200">
                <a:solidFill>
                  <a:srgbClr val="183A68"/>
                </a:solidFill>
                <a:latin typeface="Cambria" panose="02040503050406030204" pitchFamily="18" charset="0"/>
                <a:ea typeface="ＭＳ Ｐゴシック" charset="0"/>
                <a:cs typeface="+mn-cs"/>
              </a:defRPr>
            </a:lvl2pPr>
            <a:lvl3pPr marL="639763" indent="-182563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4A90CE"/>
              </a:buClr>
              <a:buSzPct val="75000"/>
              <a:buFont typeface="Courier New" pitchFamily="49" charset="0"/>
              <a:buChar char="o"/>
              <a:defRPr kern="1200">
                <a:solidFill>
                  <a:schemeClr val="tx2"/>
                </a:solidFill>
                <a:latin typeface="Cambria" panose="02040503050406030204" pitchFamily="18" charset="0"/>
                <a:ea typeface="ＭＳ Ｐゴシック" charset="0"/>
                <a:cs typeface="+mn-cs"/>
              </a:defRPr>
            </a:lvl3pPr>
            <a:lvl4pPr marL="914400" indent="-182563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183A68"/>
              </a:buClr>
              <a:buFont typeface="Arial" pitchFamily="34" charset="0"/>
              <a:buChar char="•"/>
              <a:defRPr sz="1600" kern="1200">
                <a:solidFill>
                  <a:schemeClr val="bg2"/>
                </a:solidFill>
                <a:latin typeface="Cambria" panose="02040503050406030204" pitchFamily="18" charset="0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+mn-lt"/>
                <a:cs typeface="Arial" panose="020B0604020202020204" pitchFamily="34" charset="0"/>
              </a:rPr>
              <a:t>Now, convert the weeks premature into months and days (we are considering 4 weeks = 1 month).Write these numbers out below the chronological age that you just calculated</a:t>
            </a:r>
          </a:p>
          <a:p>
            <a:r>
              <a:rPr lang="en-US" dirty="0" smtClean="0">
                <a:latin typeface="+mn-lt"/>
                <a:cs typeface="Arial" panose="020B0604020202020204" pitchFamily="34" charset="0"/>
              </a:rPr>
              <a:t> Subtract again. </a:t>
            </a:r>
          </a:p>
          <a:p>
            <a:r>
              <a:rPr lang="en-US" dirty="0" smtClean="0">
                <a:latin typeface="+mn-lt"/>
                <a:cs typeface="Arial" panose="020B0604020202020204" pitchFamily="34" charset="0"/>
              </a:rPr>
              <a:t>Now you have a prematurity-adjusted age</a:t>
            </a:r>
          </a:p>
          <a:p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906335" y="4161695"/>
            <a:ext cx="17600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Lucida Handwriting" panose="03010101010101010101" pitchFamily="66" charset="0"/>
              </a:rPr>
              <a:t>Prematurity</a:t>
            </a:r>
            <a:endParaRPr lang="en-US" sz="1600" dirty="0">
              <a:latin typeface="Lucida Handwriting" panose="03010101010101010101" pitchFamily="66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91533" y="4177041"/>
            <a:ext cx="384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Lucida Handwriting" panose="03010101010101010101" pitchFamily="66" charset="0"/>
              </a:rPr>
              <a:t>1</a:t>
            </a:r>
            <a:endParaRPr lang="en-US" dirty="0">
              <a:latin typeface="Lucida Handwriting" panose="03010101010101010101" pitchFamily="66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555028" y="4161695"/>
            <a:ext cx="384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Lucida Handwriting" panose="03010101010101010101" pitchFamily="66" charset="0"/>
              </a:rPr>
              <a:t>7</a:t>
            </a:r>
            <a:endParaRPr lang="en-US" dirty="0">
              <a:latin typeface="Lucida Handwriting" panose="03010101010101010101" pitchFamily="66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6544063" y="4577151"/>
            <a:ext cx="2395634" cy="506583"/>
            <a:chOff x="6474715" y="3783714"/>
            <a:chExt cx="2395634" cy="506583"/>
          </a:xfrm>
        </p:grpSpPr>
        <p:sp>
          <p:nvSpPr>
            <p:cNvPr id="36" name="TextBox 35"/>
            <p:cNvSpPr txBox="1"/>
            <p:nvPr/>
          </p:nvSpPr>
          <p:spPr>
            <a:xfrm>
              <a:off x="6705600" y="3890187"/>
              <a:ext cx="3846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Lucida Handwriting" panose="03010101010101010101" pitchFamily="66" charset="0"/>
                </a:rPr>
                <a:t>1</a:t>
              </a:r>
              <a:endParaRPr lang="en-US" b="1" dirty="0">
                <a:latin typeface="Lucida Handwriting" panose="03010101010101010101" pitchFamily="66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618491" y="3890187"/>
              <a:ext cx="3846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Lucida Handwriting" panose="03010101010101010101" pitchFamily="66" charset="0"/>
                </a:rPr>
                <a:t>5</a:t>
              </a:r>
              <a:endParaRPr lang="en-US" b="1" dirty="0">
                <a:latin typeface="Lucida Handwriting" panose="03010101010101010101" pitchFamily="66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456933" y="3882297"/>
              <a:ext cx="3846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Lucida Handwriting" panose="03010101010101010101" pitchFamily="66" charset="0"/>
                </a:rPr>
                <a:t>1</a:t>
              </a:r>
              <a:endParaRPr lang="en-US" b="1" dirty="0">
                <a:latin typeface="Lucida Handwriting" panose="03010101010101010101" pitchFamily="66" charset="0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 flipV="1">
              <a:off x="6474715" y="3783714"/>
              <a:ext cx="2395634" cy="657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5435105" y="5321484"/>
            <a:ext cx="3060770" cy="1019409"/>
            <a:chOff x="5824081" y="4355569"/>
            <a:chExt cx="3060770" cy="1019409"/>
          </a:xfrm>
        </p:grpSpPr>
        <p:sp>
          <p:nvSpPr>
            <p:cNvPr id="41" name="TextBox 40"/>
            <p:cNvSpPr txBox="1"/>
            <p:nvPr/>
          </p:nvSpPr>
          <p:spPr>
            <a:xfrm>
              <a:off x="5978031" y="4572000"/>
              <a:ext cx="28267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Lucida Handwriting" panose="03010101010101010101" pitchFamily="66" charset="0"/>
                </a:rPr>
                <a:t>1 years, 5 months, 1 day</a:t>
              </a:r>
              <a:endParaRPr lang="en-US" dirty="0">
                <a:latin typeface="Lucida Handwriting" panose="03010101010101010101" pitchFamily="66" charset="0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5824081" y="4355569"/>
              <a:ext cx="3060770" cy="1019409"/>
            </a:xfrm>
            <a:custGeom>
              <a:avLst/>
              <a:gdLst>
                <a:gd name="connsiteX0" fmla="*/ 4105275 w 4105372"/>
                <a:gd name="connsiteY0" fmla="*/ 142875 h 1047750"/>
                <a:gd name="connsiteX1" fmla="*/ 3952875 w 4105372"/>
                <a:gd name="connsiteY1" fmla="*/ 123825 h 1047750"/>
                <a:gd name="connsiteX2" fmla="*/ 3714750 w 4105372"/>
                <a:gd name="connsiteY2" fmla="*/ 76200 h 1047750"/>
                <a:gd name="connsiteX3" fmla="*/ 3295650 w 4105372"/>
                <a:gd name="connsiteY3" fmla="*/ 28575 h 1047750"/>
                <a:gd name="connsiteX4" fmla="*/ 3028950 w 4105372"/>
                <a:gd name="connsiteY4" fmla="*/ 19050 h 1047750"/>
                <a:gd name="connsiteX5" fmla="*/ 2247900 w 4105372"/>
                <a:gd name="connsiteY5" fmla="*/ 0 h 1047750"/>
                <a:gd name="connsiteX6" fmla="*/ 1228725 w 4105372"/>
                <a:gd name="connsiteY6" fmla="*/ 9525 h 1047750"/>
                <a:gd name="connsiteX7" fmla="*/ 962025 w 4105372"/>
                <a:gd name="connsiteY7" fmla="*/ 19050 h 1047750"/>
                <a:gd name="connsiteX8" fmla="*/ 657225 w 4105372"/>
                <a:gd name="connsiteY8" fmla="*/ 66675 h 1047750"/>
                <a:gd name="connsiteX9" fmla="*/ 409575 w 4105372"/>
                <a:gd name="connsiteY9" fmla="*/ 180975 h 1047750"/>
                <a:gd name="connsiteX10" fmla="*/ 342900 w 4105372"/>
                <a:gd name="connsiteY10" fmla="*/ 209550 h 1047750"/>
                <a:gd name="connsiteX11" fmla="*/ 247650 w 4105372"/>
                <a:gd name="connsiteY11" fmla="*/ 304800 h 1047750"/>
                <a:gd name="connsiteX12" fmla="*/ 171450 w 4105372"/>
                <a:gd name="connsiteY12" fmla="*/ 409575 h 1047750"/>
                <a:gd name="connsiteX13" fmla="*/ 66675 w 4105372"/>
                <a:gd name="connsiteY13" fmla="*/ 561975 h 1047750"/>
                <a:gd name="connsiteX14" fmla="*/ 38100 w 4105372"/>
                <a:gd name="connsiteY14" fmla="*/ 609600 h 1047750"/>
                <a:gd name="connsiteX15" fmla="*/ 19050 w 4105372"/>
                <a:gd name="connsiteY15" fmla="*/ 666750 h 1047750"/>
                <a:gd name="connsiteX16" fmla="*/ 0 w 4105372"/>
                <a:gd name="connsiteY16" fmla="*/ 752475 h 1047750"/>
                <a:gd name="connsiteX17" fmla="*/ 9525 w 4105372"/>
                <a:gd name="connsiteY17" fmla="*/ 809625 h 1047750"/>
                <a:gd name="connsiteX18" fmla="*/ 161925 w 4105372"/>
                <a:gd name="connsiteY18" fmla="*/ 885825 h 1047750"/>
                <a:gd name="connsiteX19" fmla="*/ 295275 w 4105372"/>
                <a:gd name="connsiteY19" fmla="*/ 923925 h 1047750"/>
                <a:gd name="connsiteX20" fmla="*/ 600075 w 4105372"/>
                <a:gd name="connsiteY20" fmla="*/ 942975 h 1047750"/>
                <a:gd name="connsiteX21" fmla="*/ 838200 w 4105372"/>
                <a:gd name="connsiteY21" fmla="*/ 962025 h 1047750"/>
                <a:gd name="connsiteX22" fmla="*/ 2228850 w 4105372"/>
                <a:gd name="connsiteY22" fmla="*/ 1009650 h 1047750"/>
                <a:gd name="connsiteX23" fmla="*/ 2714625 w 4105372"/>
                <a:gd name="connsiteY23" fmla="*/ 1028700 h 1047750"/>
                <a:gd name="connsiteX24" fmla="*/ 3695700 w 4105372"/>
                <a:gd name="connsiteY24" fmla="*/ 1047750 h 1047750"/>
                <a:gd name="connsiteX25" fmla="*/ 3895725 w 4105372"/>
                <a:gd name="connsiteY25" fmla="*/ 1038225 h 1047750"/>
                <a:gd name="connsiteX26" fmla="*/ 4086225 w 4105372"/>
                <a:gd name="connsiteY26" fmla="*/ 1000125 h 1047750"/>
                <a:gd name="connsiteX27" fmla="*/ 4076700 w 4105372"/>
                <a:gd name="connsiteY27" fmla="*/ 666750 h 1047750"/>
                <a:gd name="connsiteX28" fmla="*/ 4057650 w 4105372"/>
                <a:gd name="connsiteY28" fmla="*/ 619125 h 1047750"/>
                <a:gd name="connsiteX29" fmla="*/ 4048125 w 4105372"/>
                <a:gd name="connsiteY29" fmla="*/ 581025 h 1047750"/>
                <a:gd name="connsiteX30" fmla="*/ 4019550 w 4105372"/>
                <a:gd name="connsiteY30" fmla="*/ 542925 h 1047750"/>
                <a:gd name="connsiteX31" fmla="*/ 4000500 w 4105372"/>
                <a:gd name="connsiteY31" fmla="*/ 504825 h 1047750"/>
                <a:gd name="connsiteX32" fmla="*/ 3914775 w 4105372"/>
                <a:gd name="connsiteY32" fmla="*/ 447675 h 1047750"/>
                <a:gd name="connsiteX33" fmla="*/ 3867150 w 4105372"/>
                <a:gd name="connsiteY33" fmla="*/ 419100 h 1047750"/>
                <a:gd name="connsiteX34" fmla="*/ 3800475 w 4105372"/>
                <a:gd name="connsiteY34" fmla="*/ 390525 h 1047750"/>
                <a:gd name="connsiteX35" fmla="*/ 3743325 w 4105372"/>
                <a:gd name="connsiteY35" fmla="*/ 361950 h 1047750"/>
                <a:gd name="connsiteX36" fmla="*/ 3724275 w 4105372"/>
                <a:gd name="connsiteY36" fmla="*/ 333375 h 1047750"/>
                <a:gd name="connsiteX37" fmla="*/ 3714750 w 4105372"/>
                <a:gd name="connsiteY37" fmla="*/ 304800 h 1047750"/>
                <a:gd name="connsiteX38" fmla="*/ 3657600 w 4105372"/>
                <a:gd name="connsiteY38" fmla="*/ 247650 h 1047750"/>
                <a:gd name="connsiteX39" fmla="*/ 3638550 w 4105372"/>
                <a:gd name="connsiteY39" fmla="*/ 219075 h 1047750"/>
                <a:gd name="connsiteX40" fmla="*/ 3581400 w 4105372"/>
                <a:gd name="connsiteY40" fmla="*/ 180975 h 1047750"/>
                <a:gd name="connsiteX41" fmla="*/ 3552825 w 4105372"/>
                <a:gd name="connsiteY41" fmla="*/ 161925 h 1047750"/>
                <a:gd name="connsiteX42" fmla="*/ 3505200 w 4105372"/>
                <a:gd name="connsiteY42" fmla="*/ 114300 h 1047750"/>
                <a:gd name="connsiteX43" fmla="*/ 3409950 w 4105372"/>
                <a:gd name="connsiteY43" fmla="*/ 47625 h 1047750"/>
                <a:gd name="connsiteX44" fmla="*/ 3381375 w 4105372"/>
                <a:gd name="connsiteY44" fmla="*/ 38100 h 1047750"/>
                <a:gd name="connsiteX45" fmla="*/ 3352800 w 4105372"/>
                <a:gd name="connsiteY45" fmla="*/ 19050 h 1047750"/>
                <a:gd name="connsiteX0" fmla="*/ 4105275 w 4105372"/>
                <a:gd name="connsiteY0" fmla="*/ 142875 h 1047750"/>
                <a:gd name="connsiteX1" fmla="*/ 3952875 w 4105372"/>
                <a:gd name="connsiteY1" fmla="*/ 123825 h 1047750"/>
                <a:gd name="connsiteX2" fmla="*/ 3714750 w 4105372"/>
                <a:gd name="connsiteY2" fmla="*/ 76200 h 1047750"/>
                <a:gd name="connsiteX3" fmla="*/ 3295650 w 4105372"/>
                <a:gd name="connsiteY3" fmla="*/ 28575 h 1047750"/>
                <a:gd name="connsiteX4" fmla="*/ 3028950 w 4105372"/>
                <a:gd name="connsiteY4" fmla="*/ 19050 h 1047750"/>
                <a:gd name="connsiteX5" fmla="*/ 2247900 w 4105372"/>
                <a:gd name="connsiteY5" fmla="*/ 0 h 1047750"/>
                <a:gd name="connsiteX6" fmla="*/ 1228725 w 4105372"/>
                <a:gd name="connsiteY6" fmla="*/ 9525 h 1047750"/>
                <a:gd name="connsiteX7" fmla="*/ 962025 w 4105372"/>
                <a:gd name="connsiteY7" fmla="*/ 19050 h 1047750"/>
                <a:gd name="connsiteX8" fmla="*/ 657225 w 4105372"/>
                <a:gd name="connsiteY8" fmla="*/ 66675 h 1047750"/>
                <a:gd name="connsiteX9" fmla="*/ 409575 w 4105372"/>
                <a:gd name="connsiteY9" fmla="*/ 180975 h 1047750"/>
                <a:gd name="connsiteX10" fmla="*/ 342900 w 4105372"/>
                <a:gd name="connsiteY10" fmla="*/ 209550 h 1047750"/>
                <a:gd name="connsiteX11" fmla="*/ 247650 w 4105372"/>
                <a:gd name="connsiteY11" fmla="*/ 304800 h 1047750"/>
                <a:gd name="connsiteX12" fmla="*/ 171450 w 4105372"/>
                <a:gd name="connsiteY12" fmla="*/ 409575 h 1047750"/>
                <a:gd name="connsiteX13" fmla="*/ 66675 w 4105372"/>
                <a:gd name="connsiteY13" fmla="*/ 561975 h 1047750"/>
                <a:gd name="connsiteX14" fmla="*/ 38100 w 4105372"/>
                <a:gd name="connsiteY14" fmla="*/ 609600 h 1047750"/>
                <a:gd name="connsiteX15" fmla="*/ 19050 w 4105372"/>
                <a:gd name="connsiteY15" fmla="*/ 666750 h 1047750"/>
                <a:gd name="connsiteX16" fmla="*/ 0 w 4105372"/>
                <a:gd name="connsiteY16" fmla="*/ 752475 h 1047750"/>
                <a:gd name="connsiteX17" fmla="*/ 9525 w 4105372"/>
                <a:gd name="connsiteY17" fmla="*/ 809625 h 1047750"/>
                <a:gd name="connsiteX18" fmla="*/ 161925 w 4105372"/>
                <a:gd name="connsiteY18" fmla="*/ 885825 h 1047750"/>
                <a:gd name="connsiteX19" fmla="*/ 295275 w 4105372"/>
                <a:gd name="connsiteY19" fmla="*/ 923925 h 1047750"/>
                <a:gd name="connsiteX20" fmla="*/ 600075 w 4105372"/>
                <a:gd name="connsiteY20" fmla="*/ 942975 h 1047750"/>
                <a:gd name="connsiteX21" fmla="*/ 838200 w 4105372"/>
                <a:gd name="connsiteY21" fmla="*/ 962025 h 1047750"/>
                <a:gd name="connsiteX22" fmla="*/ 2228850 w 4105372"/>
                <a:gd name="connsiteY22" fmla="*/ 1009650 h 1047750"/>
                <a:gd name="connsiteX23" fmla="*/ 2714625 w 4105372"/>
                <a:gd name="connsiteY23" fmla="*/ 1028700 h 1047750"/>
                <a:gd name="connsiteX24" fmla="*/ 3695700 w 4105372"/>
                <a:gd name="connsiteY24" fmla="*/ 1047750 h 1047750"/>
                <a:gd name="connsiteX25" fmla="*/ 3895725 w 4105372"/>
                <a:gd name="connsiteY25" fmla="*/ 1038225 h 1047750"/>
                <a:gd name="connsiteX26" fmla="*/ 4086225 w 4105372"/>
                <a:gd name="connsiteY26" fmla="*/ 1000125 h 1047750"/>
                <a:gd name="connsiteX27" fmla="*/ 4076700 w 4105372"/>
                <a:gd name="connsiteY27" fmla="*/ 666750 h 1047750"/>
                <a:gd name="connsiteX28" fmla="*/ 4057650 w 4105372"/>
                <a:gd name="connsiteY28" fmla="*/ 619125 h 1047750"/>
                <a:gd name="connsiteX29" fmla="*/ 4048125 w 4105372"/>
                <a:gd name="connsiteY29" fmla="*/ 581025 h 1047750"/>
                <a:gd name="connsiteX30" fmla="*/ 4019550 w 4105372"/>
                <a:gd name="connsiteY30" fmla="*/ 542925 h 1047750"/>
                <a:gd name="connsiteX31" fmla="*/ 4000500 w 4105372"/>
                <a:gd name="connsiteY31" fmla="*/ 504825 h 1047750"/>
                <a:gd name="connsiteX32" fmla="*/ 3914775 w 4105372"/>
                <a:gd name="connsiteY32" fmla="*/ 447675 h 1047750"/>
                <a:gd name="connsiteX33" fmla="*/ 3867150 w 4105372"/>
                <a:gd name="connsiteY33" fmla="*/ 419100 h 1047750"/>
                <a:gd name="connsiteX34" fmla="*/ 3800475 w 4105372"/>
                <a:gd name="connsiteY34" fmla="*/ 390525 h 1047750"/>
                <a:gd name="connsiteX35" fmla="*/ 3743325 w 4105372"/>
                <a:gd name="connsiteY35" fmla="*/ 361950 h 1047750"/>
                <a:gd name="connsiteX36" fmla="*/ 3724275 w 4105372"/>
                <a:gd name="connsiteY36" fmla="*/ 333375 h 1047750"/>
                <a:gd name="connsiteX37" fmla="*/ 3714750 w 4105372"/>
                <a:gd name="connsiteY37" fmla="*/ 304800 h 1047750"/>
                <a:gd name="connsiteX38" fmla="*/ 3638550 w 4105372"/>
                <a:gd name="connsiteY38" fmla="*/ 219075 h 1047750"/>
                <a:gd name="connsiteX39" fmla="*/ 3581400 w 4105372"/>
                <a:gd name="connsiteY39" fmla="*/ 180975 h 1047750"/>
                <a:gd name="connsiteX40" fmla="*/ 3552825 w 4105372"/>
                <a:gd name="connsiteY40" fmla="*/ 161925 h 1047750"/>
                <a:gd name="connsiteX41" fmla="*/ 3505200 w 4105372"/>
                <a:gd name="connsiteY41" fmla="*/ 114300 h 1047750"/>
                <a:gd name="connsiteX42" fmla="*/ 3409950 w 4105372"/>
                <a:gd name="connsiteY42" fmla="*/ 47625 h 1047750"/>
                <a:gd name="connsiteX43" fmla="*/ 3381375 w 4105372"/>
                <a:gd name="connsiteY43" fmla="*/ 38100 h 1047750"/>
                <a:gd name="connsiteX44" fmla="*/ 3352800 w 4105372"/>
                <a:gd name="connsiteY44" fmla="*/ 19050 h 1047750"/>
                <a:gd name="connsiteX0" fmla="*/ 4105275 w 4105372"/>
                <a:gd name="connsiteY0" fmla="*/ 142875 h 1047750"/>
                <a:gd name="connsiteX1" fmla="*/ 3952875 w 4105372"/>
                <a:gd name="connsiteY1" fmla="*/ 123825 h 1047750"/>
                <a:gd name="connsiteX2" fmla="*/ 3714750 w 4105372"/>
                <a:gd name="connsiteY2" fmla="*/ 76200 h 1047750"/>
                <a:gd name="connsiteX3" fmla="*/ 3295650 w 4105372"/>
                <a:gd name="connsiteY3" fmla="*/ 28575 h 1047750"/>
                <a:gd name="connsiteX4" fmla="*/ 3028950 w 4105372"/>
                <a:gd name="connsiteY4" fmla="*/ 19050 h 1047750"/>
                <a:gd name="connsiteX5" fmla="*/ 2247900 w 4105372"/>
                <a:gd name="connsiteY5" fmla="*/ 0 h 1047750"/>
                <a:gd name="connsiteX6" fmla="*/ 1228725 w 4105372"/>
                <a:gd name="connsiteY6" fmla="*/ 9525 h 1047750"/>
                <a:gd name="connsiteX7" fmla="*/ 962025 w 4105372"/>
                <a:gd name="connsiteY7" fmla="*/ 19050 h 1047750"/>
                <a:gd name="connsiteX8" fmla="*/ 657225 w 4105372"/>
                <a:gd name="connsiteY8" fmla="*/ 66675 h 1047750"/>
                <a:gd name="connsiteX9" fmla="*/ 409575 w 4105372"/>
                <a:gd name="connsiteY9" fmla="*/ 180975 h 1047750"/>
                <a:gd name="connsiteX10" fmla="*/ 342900 w 4105372"/>
                <a:gd name="connsiteY10" fmla="*/ 209550 h 1047750"/>
                <a:gd name="connsiteX11" fmla="*/ 247650 w 4105372"/>
                <a:gd name="connsiteY11" fmla="*/ 304800 h 1047750"/>
                <a:gd name="connsiteX12" fmla="*/ 171450 w 4105372"/>
                <a:gd name="connsiteY12" fmla="*/ 409575 h 1047750"/>
                <a:gd name="connsiteX13" fmla="*/ 66675 w 4105372"/>
                <a:gd name="connsiteY13" fmla="*/ 561975 h 1047750"/>
                <a:gd name="connsiteX14" fmla="*/ 38100 w 4105372"/>
                <a:gd name="connsiteY14" fmla="*/ 609600 h 1047750"/>
                <a:gd name="connsiteX15" fmla="*/ 19050 w 4105372"/>
                <a:gd name="connsiteY15" fmla="*/ 666750 h 1047750"/>
                <a:gd name="connsiteX16" fmla="*/ 0 w 4105372"/>
                <a:gd name="connsiteY16" fmla="*/ 752475 h 1047750"/>
                <a:gd name="connsiteX17" fmla="*/ 9525 w 4105372"/>
                <a:gd name="connsiteY17" fmla="*/ 809625 h 1047750"/>
                <a:gd name="connsiteX18" fmla="*/ 161925 w 4105372"/>
                <a:gd name="connsiteY18" fmla="*/ 885825 h 1047750"/>
                <a:gd name="connsiteX19" fmla="*/ 295275 w 4105372"/>
                <a:gd name="connsiteY19" fmla="*/ 923925 h 1047750"/>
                <a:gd name="connsiteX20" fmla="*/ 600075 w 4105372"/>
                <a:gd name="connsiteY20" fmla="*/ 942975 h 1047750"/>
                <a:gd name="connsiteX21" fmla="*/ 838200 w 4105372"/>
                <a:gd name="connsiteY21" fmla="*/ 962025 h 1047750"/>
                <a:gd name="connsiteX22" fmla="*/ 2228850 w 4105372"/>
                <a:gd name="connsiteY22" fmla="*/ 1009650 h 1047750"/>
                <a:gd name="connsiteX23" fmla="*/ 2714625 w 4105372"/>
                <a:gd name="connsiteY23" fmla="*/ 1028700 h 1047750"/>
                <a:gd name="connsiteX24" fmla="*/ 3695700 w 4105372"/>
                <a:gd name="connsiteY24" fmla="*/ 1047750 h 1047750"/>
                <a:gd name="connsiteX25" fmla="*/ 3895725 w 4105372"/>
                <a:gd name="connsiteY25" fmla="*/ 1038225 h 1047750"/>
                <a:gd name="connsiteX26" fmla="*/ 4086225 w 4105372"/>
                <a:gd name="connsiteY26" fmla="*/ 1000125 h 1047750"/>
                <a:gd name="connsiteX27" fmla="*/ 4076700 w 4105372"/>
                <a:gd name="connsiteY27" fmla="*/ 666750 h 1047750"/>
                <a:gd name="connsiteX28" fmla="*/ 4057650 w 4105372"/>
                <a:gd name="connsiteY28" fmla="*/ 619125 h 1047750"/>
                <a:gd name="connsiteX29" fmla="*/ 4048125 w 4105372"/>
                <a:gd name="connsiteY29" fmla="*/ 581025 h 1047750"/>
                <a:gd name="connsiteX30" fmla="*/ 4019550 w 4105372"/>
                <a:gd name="connsiteY30" fmla="*/ 542925 h 1047750"/>
                <a:gd name="connsiteX31" fmla="*/ 4000500 w 4105372"/>
                <a:gd name="connsiteY31" fmla="*/ 504825 h 1047750"/>
                <a:gd name="connsiteX32" fmla="*/ 3914775 w 4105372"/>
                <a:gd name="connsiteY32" fmla="*/ 447675 h 1047750"/>
                <a:gd name="connsiteX33" fmla="*/ 3867150 w 4105372"/>
                <a:gd name="connsiteY33" fmla="*/ 419100 h 1047750"/>
                <a:gd name="connsiteX34" fmla="*/ 3743325 w 4105372"/>
                <a:gd name="connsiteY34" fmla="*/ 361950 h 1047750"/>
                <a:gd name="connsiteX35" fmla="*/ 3724275 w 4105372"/>
                <a:gd name="connsiteY35" fmla="*/ 333375 h 1047750"/>
                <a:gd name="connsiteX36" fmla="*/ 3714750 w 4105372"/>
                <a:gd name="connsiteY36" fmla="*/ 304800 h 1047750"/>
                <a:gd name="connsiteX37" fmla="*/ 3638550 w 4105372"/>
                <a:gd name="connsiteY37" fmla="*/ 219075 h 1047750"/>
                <a:gd name="connsiteX38" fmla="*/ 3581400 w 4105372"/>
                <a:gd name="connsiteY38" fmla="*/ 180975 h 1047750"/>
                <a:gd name="connsiteX39" fmla="*/ 3552825 w 4105372"/>
                <a:gd name="connsiteY39" fmla="*/ 161925 h 1047750"/>
                <a:gd name="connsiteX40" fmla="*/ 3505200 w 4105372"/>
                <a:gd name="connsiteY40" fmla="*/ 114300 h 1047750"/>
                <a:gd name="connsiteX41" fmla="*/ 3409950 w 4105372"/>
                <a:gd name="connsiteY41" fmla="*/ 47625 h 1047750"/>
                <a:gd name="connsiteX42" fmla="*/ 3381375 w 4105372"/>
                <a:gd name="connsiteY42" fmla="*/ 38100 h 1047750"/>
                <a:gd name="connsiteX43" fmla="*/ 3352800 w 4105372"/>
                <a:gd name="connsiteY43" fmla="*/ 19050 h 1047750"/>
                <a:gd name="connsiteX0" fmla="*/ 4105275 w 4105372"/>
                <a:gd name="connsiteY0" fmla="*/ 142875 h 1047750"/>
                <a:gd name="connsiteX1" fmla="*/ 3952875 w 4105372"/>
                <a:gd name="connsiteY1" fmla="*/ 123825 h 1047750"/>
                <a:gd name="connsiteX2" fmla="*/ 3714750 w 4105372"/>
                <a:gd name="connsiteY2" fmla="*/ 76200 h 1047750"/>
                <a:gd name="connsiteX3" fmla="*/ 3295650 w 4105372"/>
                <a:gd name="connsiteY3" fmla="*/ 28575 h 1047750"/>
                <a:gd name="connsiteX4" fmla="*/ 3028950 w 4105372"/>
                <a:gd name="connsiteY4" fmla="*/ 19050 h 1047750"/>
                <a:gd name="connsiteX5" fmla="*/ 2247900 w 4105372"/>
                <a:gd name="connsiteY5" fmla="*/ 0 h 1047750"/>
                <a:gd name="connsiteX6" fmla="*/ 1228725 w 4105372"/>
                <a:gd name="connsiteY6" fmla="*/ 9525 h 1047750"/>
                <a:gd name="connsiteX7" fmla="*/ 962025 w 4105372"/>
                <a:gd name="connsiteY7" fmla="*/ 19050 h 1047750"/>
                <a:gd name="connsiteX8" fmla="*/ 657225 w 4105372"/>
                <a:gd name="connsiteY8" fmla="*/ 66675 h 1047750"/>
                <a:gd name="connsiteX9" fmla="*/ 409575 w 4105372"/>
                <a:gd name="connsiteY9" fmla="*/ 180975 h 1047750"/>
                <a:gd name="connsiteX10" fmla="*/ 342900 w 4105372"/>
                <a:gd name="connsiteY10" fmla="*/ 209550 h 1047750"/>
                <a:gd name="connsiteX11" fmla="*/ 247650 w 4105372"/>
                <a:gd name="connsiteY11" fmla="*/ 304800 h 1047750"/>
                <a:gd name="connsiteX12" fmla="*/ 171450 w 4105372"/>
                <a:gd name="connsiteY12" fmla="*/ 409575 h 1047750"/>
                <a:gd name="connsiteX13" fmla="*/ 66675 w 4105372"/>
                <a:gd name="connsiteY13" fmla="*/ 561975 h 1047750"/>
                <a:gd name="connsiteX14" fmla="*/ 38100 w 4105372"/>
                <a:gd name="connsiteY14" fmla="*/ 609600 h 1047750"/>
                <a:gd name="connsiteX15" fmla="*/ 19050 w 4105372"/>
                <a:gd name="connsiteY15" fmla="*/ 666750 h 1047750"/>
                <a:gd name="connsiteX16" fmla="*/ 0 w 4105372"/>
                <a:gd name="connsiteY16" fmla="*/ 752475 h 1047750"/>
                <a:gd name="connsiteX17" fmla="*/ 9525 w 4105372"/>
                <a:gd name="connsiteY17" fmla="*/ 809625 h 1047750"/>
                <a:gd name="connsiteX18" fmla="*/ 161925 w 4105372"/>
                <a:gd name="connsiteY18" fmla="*/ 885825 h 1047750"/>
                <a:gd name="connsiteX19" fmla="*/ 295275 w 4105372"/>
                <a:gd name="connsiteY19" fmla="*/ 923925 h 1047750"/>
                <a:gd name="connsiteX20" fmla="*/ 600075 w 4105372"/>
                <a:gd name="connsiteY20" fmla="*/ 942975 h 1047750"/>
                <a:gd name="connsiteX21" fmla="*/ 838200 w 4105372"/>
                <a:gd name="connsiteY21" fmla="*/ 962025 h 1047750"/>
                <a:gd name="connsiteX22" fmla="*/ 2228850 w 4105372"/>
                <a:gd name="connsiteY22" fmla="*/ 1009650 h 1047750"/>
                <a:gd name="connsiteX23" fmla="*/ 2714625 w 4105372"/>
                <a:gd name="connsiteY23" fmla="*/ 1028700 h 1047750"/>
                <a:gd name="connsiteX24" fmla="*/ 3695700 w 4105372"/>
                <a:gd name="connsiteY24" fmla="*/ 1047750 h 1047750"/>
                <a:gd name="connsiteX25" fmla="*/ 3895725 w 4105372"/>
                <a:gd name="connsiteY25" fmla="*/ 1038225 h 1047750"/>
                <a:gd name="connsiteX26" fmla="*/ 4086225 w 4105372"/>
                <a:gd name="connsiteY26" fmla="*/ 1000125 h 1047750"/>
                <a:gd name="connsiteX27" fmla="*/ 4076700 w 4105372"/>
                <a:gd name="connsiteY27" fmla="*/ 666750 h 1047750"/>
                <a:gd name="connsiteX28" fmla="*/ 4057650 w 4105372"/>
                <a:gd name="connsiteY28" fmla="*/ 619125 h 1047750"/>
                <a:gd name="connsiteX29" fmla="*/ 4048125 w 4105372"/>
                <a:gd name="connsiteY29" fmla="*/ 581025 h 1047750"/>
                <a:gd name="connsiteX30" fmla="*/ 4019550 w 4105372"/>
                <a:gd name="connsiteY30" fmla="*/ 542925 h 1047750"/>
                <a:gd name="connsiteX31" fmla="*/ 4000500 w 4105372"/>
                <a:gd name="connsiteY31" fmla="*/ 504825 h 1047750"/>
                <a:gd name="connsiteX32" fmla="*/ 3914775 w 4105372"/>
                <a:gd name="connsiteY32" fmla="*/ 447675 h 1047750"/>
                <a:gd name="connsiteX33" fmla="*/ 3867150 w 4105372"/>
                <a:gd name="connsiteY33" fmla="*/ 419100 h 1047750"/>
                <a:gd name="connsiteX34" fmla="*/ 3743325 w 4105372"/>
                <a:gd name="connsiteY34" fmla="*/ 361950 h 1047750"/>
                <a:gd name="connsiteX35" fmla="*/ 3714750 w 4105372"/>
                <a:gd name="connsiteY35" fmla="*/ 304800 h 1047750"/>
                <a:gd name="connsiteX36" fmla="*/ 3638550 w 4105372"/>
                <a:gd name="connsiteY36" fmla="*/ 219075 h 1047750"/>
                <a:gd name="connsiteX37" fmla="*/ 3581400 w 4105372"/>
                <a:gd name="connsiteY37" fmla="*/ 180975 h 1047750"/>
                <a:gd name="connsiteX38" fmla="*/ 3552825 w 4105372"/>
                <a:gd name="connsiteY38" fmla="*/ 161925 h 1047750"/>
                <a:gd name="connsiteX39" fmla="*/ 3505200 w 4105372"/>
                <a:gd name="connsiteY39" fmla="*/ 114300 h 1047750"/>
                <a:gd name="connsiteX40" fmla="*/ 3409950 w 4105372"/>
                <a:gd name="connsiteY40" fmla="*/ 47625 h 1047750"/>
                <a:gd name="connsiteX41" fmla="*/ 3381375 w 4105372"/>
                <a:gd name="connsiteY41" fmla="*/ 38100 h 1047750"/>
                <a:gd name="connsiteX42" fmla="*/ 3352800 w 4105372"/>
                <a:gd name="connsiteY42" fmla="*/ 19050 h 1047750"/>
                <a:gd name="connsiteX0" fmla="*/ 4105275 w 4105372"/>
                <a:gd name="connsiteY0" fmla="*/ 142875 h 1047750"/>
                <a:gd name="connsiteX1" fmla="*/ 3952875 w 4105372"/>
                <a:gd name="connsiteY1" fmla="*/ 123825 h 1047750"/>
                <a:gd name="connsiteX2" fmla="*/ 3714750 w 4105372"/>
                <a:gd name="connsiteY2" fmla="*/ 76200 h 1047750"/>
                <a:gd name="connsiteX3" fmla="*/ 3295650 w 4105372"/>
                <a:gd name="connsiteY3" fmla="*/ 28575 h 1047750"/>
                <a:gd name="connsiteX4" fmla="*/ 3028950 w 4105372"/>
                <a:gd name="connsiteY4" fmla="*/ 19050 h 1047750"/>
                <a:gd name="connsiteX5" fmla="*/ 2247900 w 4105372"/>
                <a:gd name="connsiteY5" fmla="*/ 0 h 1047750"/>
                <a:gd name="connsiteX6" fmla="*/ 1228725 w 4105372"/>
                <a:gd name="connsiteY6" fmla="*/ 9525 h 1047750"/>
                <a:gd name="connsiteX7" fmla="*/ 962025 w 4105372"/>
                <a:gd name="connsiteY7" fmla="*/ 19050 h 1047750"/>
                <a:gd name="connsiteX8" fmla="*/ 657225 w 4105372"/>
                <a:gd name="connsiteY8" fmla="*/ 66675 h 1047750"/>
                <a:gd name="connsiteX9" fmla="*/ 409575 w 4105372"/>
                <a:gd name="connsiteY9" fmla="*/ 180975 h 1047750"/>
                <a:gd name="connsiteX10" fmla="*/ 342900 w 4105372"/>
                <a:gd name="connsiteY10" fmla="*/ 209550 h 1047750"/>
                <a:gd name="connsiteX11" fmla="*/ 247650 w 4105372"/>
                <a:gd name="connsiteY11" fmla="*/ 304800 h 1047750"/>
                <a:gd name="connsiteX12" fmla="*/ 171450 w 4105372"/>
                <a:gd name="connsiteY12" fmla="*/ 409575 h 1047750"/>
                <a:gd name="connsiteX13" fmla="*/ 66675 w 4105372"/>
                <a:gd name="connsiteY13" fmla="*/ 561975 h 1047750"/>
                <a:gd name="connsiteX14" fmla="*/ 38100 w 4105372"/>
                <a:gd name="connsiteY14" fmla="*/ 609600 h 1047750"/>
                <a:gd name="connsiteX15" fmla="*/ 19050 w 4105372"/>
                <a:gd name="connsiteY15" fmla="*/ 666750 h 1047750"/>
                <a:gd name="connsiteX16" fmla="*/ 0 w 4105372"/>
                <a:gd name="connsiteY16" fmla="*/ 752475 h 1047750"/>
                <a:gd name="connsiteX17" fmla="*/ 9525 w 4105372"/>
                <a:gd name="connsiteY17" fmla="*/ 809625 h 1047750"/>
                <a:gd name="connsiteX18" fmla="*/ 161925 w 4105372"/>
                <a:gd name="connsiteY18" fmla="*/ 885825 h 1047750"/>
                <a:gd name="connsiteX19" fmla="*/ 295275 w 4105372"/>
                <a:gd name="connsiteY19" fmla="*/ 923925 h 1047750"/>
                <a:gd name="connsiteX20" fmla="*/ 600075 w 4105372"/>
                <a:gd name="connsiteY20" fmla="*/ 942975 h 1047750"/>
                <a:gd name="connsiteX21" fmla="*/ 838200 w 4105372"/>
                <a:gd name="connsiteY21" fmla="*/ 962025 h 1047750"/>
                <a:gd name="connsiteX22" fmla="*/ 2228850 w 4105372"/>
                <a:gd name="connsiteY22" fmla="*/ 1009650 h 1047750"/>
                <a:gd name="connsiteX23" fmla="*/ 2714625 w 4105372"/>
                <a:gd name="connsiteY23" fmla="*/ 1028700 h 1047750"/>
                <a:gd name="connsiteX24" fmla="*/ 3695700 w 4105372"/>
                <a:gd name="connsiteY24" fmla="*/ 1047750 h 1047750"/>
                <a:gd name="connsiteX25" fmla="*/ 3895725 w 4105372"/>
                <a:gd name="connsiteY25" fmla="*/ 1038225 h 1047750"/>
                <a:gd name="connsiteX26" fmla="*/ 4086225 w 4105372"/>
                <a:gd name="connsiteY26" fmla="*/ 1000125 h 1047750"/>
                <a:gd name="connsiteX27" fmla="*/ 4076700 w 4105372"/>
                <a:gd name="connsiteY27" fmla="*/ 666750 h 1047750"/>
                <a:gd name="connsiteX28" fmla="*/ 4057650 w 4105372"/>
                <a:gd name="connsiteY28" fmla="*/ 619125 h 1047750"/>
                <a:gd name="connsiteX29" fmla="*/ 4048125 w 4105372"/>
                <a:gd name="connsiteY29" fmla="*/ 581025 h 1047750"/>
                <a:gd name="connsiteX30" fmla="*/ 4019550 w 4105372"/>
                <a:gd name="connsiteY30" fmla="*/ 542925 h 1047750"/>
                <a:gd name="connsiteX31" fmla="*/ 4000500 w 4105372"/>
                <a:gd name="connsiteY31" fmla="*/ 504825 h 1047750"/>
                <a:gd name="connsiteX32" fmla="*/ 3914775 w 4105372"/>
                <a:gd name="connsiteY32" fmla="*/ 447675 h 1047750"/>
                <a:gd name="connsiteX33" fmla="*/ 3867150 w 4105372"/>
                <a:gd name="connsiteY33" fmla="*/ 419100 h 1047750"/>
                <a:gd name="connsiteX34" fmla="*/ 3743325 w 4105372"/>
                <a:gd name="connsiteY34" fmla="*/ 361950 h 1047750"/>
                <a:gd name="connsiteX35" fmla="*/ 3638550 w 4105372"/>
                <a:gd name="connsiteY35" fmla="*/ 219075 h 1047750"/>
                <a:gd name="connsiteX36" fmla="*/ 3581400 w 4105372"/>
                <a:gd name="connsiteY36" fmla="*/ 180975 h 1047750"/>
                <a:gd name="connsiteX37" fmla="*/ 3552825 w 4105372"/>
                <a:gd name="connsiteY37" fmla="*/ 161925 h 1047750"/>
                <a:gd name="connsiteX38" fmla="*/ 3505200 w 4105372"/>
                <a:gd name="connsiteY38" fmla="*/ 114300 h 1047750"/>
                <a:gd name="connsiteX39" fmla="*/ 3409950 w 4105372"/>
                <a:gd name="connsiteY39" fmla="*/ 47625 h 1047750"/>
                <a:gd name="connsiteX40" fmla="*/ 3381375 w 4105372"/>
                <a:gd name="connsiteY40" fmla="*/ 38100 h 1047750"/>
                <a:gd name="connsiteX41" fmla="*/ 3352800 w 4105372"/>
                <a:gd name="connsiteY41" fmla="*/ 19050 h 1047750"/>
                <a:gd name="connsiteX0" fmla="*/ 4105275 w 4105372"/>
                <a:gd name="connsiteY0" fmla="*/ 142875 h 1047750"/>
                <a:gd name="connsiteX1" fmla="*/ 3952875 w 4105372"/>
                <a:gd name="connsiteY1" fmla="*/ 123825 h 1047750"/>
                <a:gd name="connsiteX2" fmla="*/ 3714750 w 4105372"/>
                <a:gd name="connsiteY2" fmla="*/ 76200 h 1047750"/>
                <a:gd name="connsiteX3" fmla="*/ 3295650 w 4105372"/>
                <a:gd name="connsiteY3" fmla="*/ 28575 h 1047750"/>
                <a:gd name="connsiteX4" fmla="*/ 3028950 w 4105372"/>
                <a:gd name="connsiteY4" fmla="*/ 19050 h 1047750"/>
                <a:gd name="connsiteX5" fmla="*/ 2247900 w 4105372"/>
                <a:gd name="connsiteY5" fmla="*/ 0 h 1047750"/>
                <a:gd name="connsiteX6" fmla="*/ 1228725 w 4105372"/>
                <a:gd name="connsiteY6" fmla="*/ 9525 h 1047750"/>
                <a:gd name="connsiteX7" fmla="*/ 962025 w 4105372"/>
                <a:gd name="connsiteY7" fmla="*/ 19050 h 1047750"/>
                <a:gd name="connsiteX8" fmla="*/ 657225 w 4105372"/>
                <a:gd name="connsiteY8" fmla="*/ 66675 h 1047750"/>
                <a:gd name="connsiteX9" fmla="*/ 409575 w 4105372"/>
                <a:gd name="connsiteY9" fmla="*/ 180975 h 1047750"/>
                <a:gd name="connsiteX10" fmla="*/ 342900 w 4105372"/>
                <a:gd name="connsiteY10" fmla="*/ 209550 h 1047750"/>
                <a:gd name="connsiteX11" fmla="*/ 247650 w 4105372"/>
                <a:gd name="connsiteY11" fmla="*/ 304800 h 1047750"/>
                <a:gd name="connsiteX12" fmla="*/ 171450 w 4105372"/>
                <a:gd name="connsiteY12" fmla="*/ 409575 h 1047750"/>
                <a:gd name="connsiteX13" fmla="*/ 66675 w 4105372"/>
                <a:gd name="connsiteY13" fmla="*/ 561975 h 1047750"/>
                <a:gd name="connsiteX14" fmla="*/ 38100 w 4105372"/>
                <a:gd name="connsiteY14" fmla="*/ 609600 h 1047750"/>
                <a:gd name="connsiteX15" fmla="*/ 19050 w 4105372"/>
                <a:gd name="connsiteY15" fmla="*/ 666750 h 1047750"/>
                <a:gd name="connsiteX16" fmla="*/ 0 w 4105372"/>
                <a:gd name="connsiteY16" fmla="*/ 752475 h 1047750"/>
                <a:gd name="connsiteX17" fmla="*/ 9525 w 4105372"/>
                <a:gd name="connsiteY17" fmla="*/ 809625 h 1047750"/>
                <a:gd name="connsiteX18" fmla="*/ 161925 w 4105372"/>
                <a:gd name="connsiteY18" fmla="*/ 885825 h 1047750"/>
                <a:gd name="connsiteX19" fmla="*/ 295275 w 4105372"/>
                <a:gd name="connsiteY19" fmla="*/ 923925 h 1047750"/>
                <a:gd name="connsiteX20" fmla="*/ 600075 w 4105372"/>
                <a:gd name="connsiteY20" fmla="*/ 942975 h 1047750"/>
                <a:gd name="connsiteX21" fmla="*/ 838200 w 4105372"/>
                <a:gd name="connsiteY21" fmla="*/ 962025 h 1047750"/>
                <a:gd name="connsiteX22" fmla="*/ 2228850 w 4105372"/>
                <a:gd name="connsiteY22" fmla="*/ 1009650 h 1047750"/>
                <a:gd name="connsiteX23" fmla="*/ 2714625 w 4105372"/>
                <a:gd name="connsiteY23" fmla="*/ 1028700 h 1047750"/>
                <a:gd name="connsiteX24" fmla="*/ 3695700 w 4105372"/>
                <a:gd name="connsiteY24" fmla="*/ 1047750 h 1047750"/>
                <a:gd name="connsiteX25" fmla="*/ 3895725 w 4105372"/>
                <a:gd name="connsiteY25" fmla="*/ 1038225 h 1047750"/>
                <a:gd name="connsiteX26" fmla="*/ 4086225 w 4105372"/>
                <a:gd name="connsiteY26" fmla="*/ 1000125 h 1047750"/>
                <a:gd name="connsiteX27" fmla="*/ 4076700 w 4105372"/>
                <a:gd name="connsiteY27" fmla="*/ 666750 h 1047750"/>
                <a:gd name="connsiteX28" fmla="*/ 4057650 w 4105372"/>
                <a:gd name="connsiteY28" fmla="*/ 619125 h 1047750"/>
                <a:gd name="connsiteX29" fmla="*/ 4048125 w 4105372"/>
                <a:gd name="connsiteY29" fmla="*/ 581025 h 1047750"/>
                <a:gd name="connsiteX30" fmla="*/ 4019550 w 4105372"/>
                <a:gd name="connsiteY30" fmla="*/ 542925 h 1047750"/>
                <a:gd name="connsiteX31" fmla="*/ 4000500 w 4105372"/>
                <a:gd name="connsiteY31" fmla="*/ 504825 h 1047750"/>
                <a:gd name="connsiteX32" fmla="*/ 3914775 w 4105372"/>
                <a:gd name="connsiteY32" fmla="*/ 447675 h 1047750"/>
                <a:gd name="connsiteX33" fmla="*/ 3867150 w 4105372"/>
                <a:gd name="connsiteY33" fmla="*/ 419100 h 1047750"/>
                <a:gd name="connsiteX34" fmla="*/ 3638550 w 4105372"/>
                <a:gd name="connsiteY34" fmla="*/ 219075 h 1047750"/>
                <a:gd name="connsiteX35" fmla="*/ 3581400 w 4105372"/>
                <a:gd name="connsiteY35" fmla="*/ 180975 h 1047750"/>
                <a:gd name="connsiteX36" fmla="*/ 3552825 w 4105372"/>
                <a:gd name="connsiteY36" fmla="*/ 161925 h 1047750"/>
                <a:gd name="connsiteX37" fmla="*/ 3505200 w 4105372"/>
                <a:gd name="connsiteY37" fmla="*/ 114300 h 1047750"/>
                <a:gd name="connsiteX38" fmla="*/ 3409950 w 4105372"/>
                <a:gd name="connsiteY38" fmla="*/ 47625 h 1047750"/>
                <a:gd name="connsiteX39" fmla="*/ 3381375 w 4105372"/>
                <a:gd name="connsiteY39" fmla="*/ 38100 h 1047750"/>
                <a:gd name="connsiteX40" fmla="*/ 3352800 w 4105372"/>
                <a:gd name="connsiteY40" fmla="*/ 19050 h 1047750"/>
                <a:gd name="connsiteX0" fmla="*/ 4105275 w 4105372"/>
                <a:gd name="connsiteY0" fmla="*/ 142875 h 1047750"/>
                <a:gd name="connsiteX1" fmla="*/ 3952875 w 4105372"/>
                <a:gd name="connsiteY1" fmla="*/ 123825 h 1047750"/>
                <a:gd name="connsiteX2" fmla="*/ 3714750 w 4105372"/>
                <a:gd name="connsiteY2" fmla="*/ 76200 h 1047750"/>
                <a:gd name="connsiteX3" fmla="*/ 3295650 w 4105372"/>
                <a:gd name="connsiteY3" fmla="*/ 28575 h 1047750"/>
                <a:gd name="connsiteX4" fmla="*/ 3028950 w 4105372"/>
                <a:gd name="connsiteY4" fmla="*/ 19050 h 1047750"/>
                <a:gd name="connsiteX5" fmla="*/ 2247900 w 4105372"/>
                <a:gd name="connsiteY5" fmla="*/ 0 h 1047750"/>
                <a:gd name="connsiteX6" fmla="*/ 1228725 w 4105372"/>
                <a:gd name="connsiteY6" fmla="*/ 9525 h 1047750"/>
                <a:gd name="connsiteX7" fmla="*/ 962025 w 4105372"/>
                <a:gd name="connsiteY7" fmla="*/ 19050 h 1047750"/>
                <a:gd name="connsiteX8" fmla="*/ 657225 w 4105372"/>
                <a:gd name="connsiteY8" fmla="*/ 66675 h 1047750"/>
                <a:gd name="connsiteX9" fmla="*/ 409575 w 4105372"/>
                <a:gd name="connsiteY9" fmla="*/ 180975 h 1047750"/>
                <a:gd name="connsiteX10" fmla="*/ 342900 w 4105372"/>
                <a:gd name="connsiteY10" fmla="*/ 209550 h 1047750"/>
                <a:gd name="connsiteX11" fmla="*/ 247650 w 4105372"/>
                <a:gd name="connsiteY11" fmla="*/ 304800 h 1047750"/>
                <a:gd name="connsiteX12" fmla="*/ 171450 w 4105372"/>
                <a:gd name="connsiteY12" fmla="*/ 409575 h 1047750"/>
                <a:gd name="connsiteX13" fmla="*/ 66675 w 4105372"/>
                <a:gd name="connsiteY13" fmla="*/ 561975 h 1047750"/>
                <a:gd name="connsiteX14" fmla="*/ 38100 w 4105372"/>
                <a:gd name="connsiteY14" fmla="*/ 609600 h 1047750"/>
                <a:gd name="connsiteX15" fmla="*/ 19050 w 4105372"/>
                <a:gd name="connsiteY15" fmla="*/ 666750 h 1047750"/>
                <a:gd name="connsiteX16" fmla="*/ 0 w 4105372"/>
                <a:gd name="connsiteY16" fmla="*/ 752475 h 1047750"/>
                <a:gd name="connsiteX17" fmla="*/ 9525 w 4105372"/>
                <a:gd name="connsiteY17" fmla="*/ 809625 h 1047750"/>
                <a:gd name="connsiteX18" fmla="*/ 161925 w 4105372"/>
                <a:gd name="connsiteY18" fmla="*/ 885825 h 1047750"/>
                <a:gd name="connsiteX19" fmla="*/ 295275 w 4105372"/>
                <a:gd name="connsiteY19" fmla="*/ 923925 h 1047750"/>
                <a:gd name="connsiteX20" fmla="*/ 600075 w 4105372"/>
                <a:gd name="connsiteY20" fmla="*/ 942975 h 1047750"/>
                <a:gd name="connsiteX21" fmla="*/ 838200 w 4105372"/>
                <a:gd name="connsiteY21" fmla="*/ 962025 h 1047750"/>
                <a:gd name="connsiteX22" fmla="*/ 2228850 w 4105372"/>
                <a:gd name="connsiteY22" fmla="*/ 1009650 h 1047750"/>
                <a:gd name="connsiteX23" fmla="*/ 2714625 w 4105372"/>
                <a:gd name="connsiteY23" fmla="*/ 1028700 h 1047750"/>
                <a:gd name="connsiteX24" fmla="*/ 3695700 w 4105372"/>
                <a:gd name="connsiteY24" fmla="*/ 1047750 h 1047750"/>
                <a:gd name="connsiteX25" fmla="*/ 3895725 w 4105372"/>
                <a:gd name="connsiteY25" fmla="*/ 1038225 h 1047750"/>
                <a:gd name="connsiteX26" fmla="*/ 4086225 w 4105372"/>
                <a:gd name="connsiteY26" fmla="*/ 1000125 h 1047750"/>
                <a:gd name="connsiteX27" fmla="*/ 4076700 w 4105372"/>
                <a:gd name="connsiteY27" fmla="*/ 666750 h 1047750"/>
                <a:gd name="connsiteX28" fmla="*/ 4057650 w 4105372"/>
                <a:gd name="connsiteY28" fmla="*/ 619125 h 1047750"/>
                <a:gd name="connsiteX29" fmla="*/ 4048125 w 4105372"/>
                <a:gd name="connsiteY29" fmla="*/ 581025 h 1047750"/>
                <a:gd name="connsiteX30" fmla="*/ 4019550 w 4105372"/>
                <a:gd name="connsiteY30" fmla="*/ 542925 h 1047750"/>
                <a:gd name="connsiteX31" fmla="*/ 3914775 w 4105372"/>
                <a:gd name="connsiteY31" fmla="*/ 447675 h 1047750"/>
                <a:gd name="connsiteX32" fmla="*/ 3867150 w 4105372"/>
                <a:gd name="connsiteY32" fmla="*/ 419100 h 1047750"/>
                <a:gd name="connsiteX33" fmla="*/ 3638550 w 4105372"/>
                <a:gd name="connsiteY33" fmla="*/ 219075 h 1047750"/>
                <a:gd name="connsiteX34" fmla="*/ 3581400 w 4105372"/>
                <a:gd name="connsiteY34" fmla="*/ 180975 h 1047750"/>
                <a:gd name="connsiteX35" fmla="*/ 3552825 w 4105372"/>
                <a:gd name="connsiteY35" fmla="*/ 161925 h 1047750"/>
                <a:gd name="connsiteX36" fmla="*/ 3505200 w 4105372"/>
                <a:gd name="connsiteY36" fmla="*/ 114300 h 1047750"/>
                <a:gd name="connsiteX37" fmla="*/ 3409950 w 4105372"/>
                <a:gd name="connsiteY37" fmla="*/ 47625 h 1047750"/>
                <a:gd name="connsiteX38" fmla="*/ 3381375 w 4105372"/>
                <a:gd name="connsiteY38" fmla="*/ 38100 h 1047750"/>
                <a:gd name="connsiteX39" fmla="*/ 3352800 w 4105372"/>
                <a:gd name="connsiteY39" fmla="*/ 19050 h 1047750"/>
                <a:gd name="connsiteX0" fmla="*/ 4105275 w 4105275"/>
                <a:gd name="connsiteY0" fmla="*/ 142875 h 1047750"/>
                <a:gd name="connsiteX1" fmla="*/ 3952875 w 4105275"/>
                <a:gd name="connsiteY1" fmla="*/ 123825 h 1047750"/>
                <a:gd name="connsiteX2" fmla="*/ 3714750 w 4105275"/>
                <a:gd name="connsiteY2" fmla="*/ 76200 h 1047750"/>
                <a:gd name="connsiteX3" fmla="*/ 3295650 w 4105275"/>
                <a:gd name="connsiteY3" fmla="*/ 28575 h 1047750"/>
                <a:gd name="connsiteX4" fmla="*/ 3028950 w 4105275"/>
                <a:gd name="connsiteY4" fmla="*/ 19050 h 1047750"/>
                <a:gd name="connsiteX5" fmla="*/ 2247900 w 4105275"/>
                <a:gd name="connsiteY5" fmla="*/ 0 h 1047750"/>
                <a:gd name="connsiteX6" fmla="*/ 1228725 w 4105275"/>
                <a:gd name="connsiteY6" fmla="*/ 9525 h 1047750"/>
                <a:gd name="connsiteX7" fmla="*/ 962025 w 4105275"/>
                <a:gd name="connsiteY7" fmla="*/ 19050 h 1047750"/>
                <a:gd name="connsiteX8" fmla="*/ 657225 w 4105275"/>
                <a:gd name="connsiteY8" fmla="*/ 66675 h 1047750"/>
                <a:gd name="connsiteX9" fmla="*/ 409575 w 4105275"/>
                <a:gd name="connsiteY9" fmla="*/ 180975 h 1047750"/>
                <a:gd name="connsiteX10" fmla="*/ 342900 w 4105275"/>
                <a:gd name="connsiteY10" fmla="*/ 209550 h 1047750"/>
                <a:gd name="connsiteX11" fmla="*/ 247650 w 4105275"/>
                <a:gd name="connsiteY11" fmla="*/ 304800 h 1047750"/>
                <a:gd name="connsiteX12" fmla="*/ 171450 w 4105275"/>
                <a:gd name="connsiteY12" fmla="*/ 409575 h 1047750"/>
                <a:gd name="connsiteX13" fmla="*/ 66675 w 4105275"/>
                <a:gd name="connsiteY13" fmla="*/ 561975 h 1047750"/>
                <a:gd name="connsiteX14" fmla="*/ 38100 w 4105275"/>
                <a:gd name="connsiteY14" fmla="*/ 609600 h 1047750"/>
                <a:gd name="connsiteX15" fmla="*/ 19050 w 4105275"/>
                <a:gd name="connsiteY15" fmla="*/ 666750 h 1047750"/>
                <a:gd name="connsiteX16" fmla="*/ 0 w 4105275"/>
                <a:gd name="connsiteY16" fmla="*/ 752475 h 1047750"/>
                <a:gd name="connsiteX17" fmla="*/ 9525 w 4105275"/>
                <a:gd name="connsiteY17" fmla="*/ 809625 h 1047750"/>
                <a:gd name="connsiteX18" fmla="*/ 161925 w 4105275"/>
                <a:gd name="connsiteY18" fmla="*/ 885825 h 1047750"/>
                <a:gd name="connsiteX19" fmla="*/ 295275 w 4105275"/>
                <a:gd name="connsiteY19" fmla="*/ 923925 h 1047750"/>
                <a:gd name="connsiteX20" fmla="*/ 600075 w 4105275"/>
                <a:gd name="connsiteY20" fmla="*/ 942975 h 1047750"/>
                <a:gd name="connsiteX21" fmla="*/ 838200 w 4105275"/>
                <a:gd name="connsiteY21" fmla="*/ 962025 h 1047750"/>
                <a:gd name="connsiteX22" fmla="*/ 2228850 w 4105275"/>
                <a:gd name="connsiteY22" fmla="*/ 1009650 h 1047750"/>
                <a:gd name="connsiteX23" fmla="*/ 2714625 w 4105275"/>
                <a:gd name="connsiteY23" fmla="*/ 1028700 h 1047750"/>
                <a:gd name="connsiteX24" fmla="*/ 3695700 w 4105275"/>
                <a:gd name="connsiteY24" fmla="*/ 1047750 h 1047750"/>
                <a:gd name="connsiteX25" fmla="*/ 3895725 w 4105275"/>
                <a:gd name="connsiteY25" fmla="*/ 1038225 h 1047750"/>
                <a:gd name="connsiteX26" fmla="*/ 4086225 w 4105275"/>
                <a:gd name="connsiteY26" fmla="*/ 1000125 h 1047750"/>
                <a:gd name="connsiteX27" fmla="*/ 4091310 w 4105275"/>
                <a:gd name="connsiteY27" fmla="*/ 719853 h 1047750"/>
                <a:gd name="connsiteX28" fmla="*/ 4076700 w 4105275"/>
                <a:gd name="connsiteY28" fmla="*/ 666750 h 1047750"/>
                <a:gd name="connsiteX29" fmla="*/ 4057650 w 4105275"/>
                <a:gd name="connsiteY29" fmla="*/ 619125 h 1047750"/>
                <a:gd name="connsiteX30" fmla="*/ 4048125 w 4105275"/>
                <a:gd name="connsiteY30" fmla="*/ 581025 h 1047750"/>
                <a:gd name="connsiteX31" fmla="*/ 4019550 w 4105275"/>
                <a:gd name="connsiteY31" fmla="*/ 542925 h 1047750"/>
                <a:gd name="connsiteX32" fmla="*/ 3914775 w 4105275"/>
                <a:gd name="connsiteY32" fmla="*/ 447675 h 1047750"/>
                <a:gd name="connsiteX33" fmla="*/ 3867150 w 4105275"/>
                <a:gd name="connsiteY33" fmla="*/ 419100 h 1047750"/>
                <a:gd name="connsiteX34" fmla="*/ 3638550 w 4105275"/>
                <a:gd name="connsiteY34" fmla="*/ 219075 h 1047750"/>
                <a:gd name="connsiteX35" fmla="*/ 3581400 w 4105275"/>
                <a:gd name="connsiteY35" fmla="*/ 180975 h 1047750"/>
                <a:gd name="connsiteX36" fmla="*/ 3552825 w 4105275"/>
                <a:gd name="connsiteY36" fmla="*/ 161925 h 1047750"/>
                <a:gd name="connsiteX37" fmla="*/ 3505200 w 4105275"/>
                <a:gd name="connsiteY37" fmla="*/ 114300 h 1047750"/>
                <a:gd name="connsiteX38" fmla="*/ 3409950 w 4105275"/>
                <a:gd name="connsiteY38" fmla="*/ 47625 h 1047750"/>
                <a:gd name="connsiteX39" fmla="*/ 3381375 w 4105275"/>
                <a:gd name="connsiteY39" fmla="*/ 38100 h 1047750"/>
                <a:gd name="connsiteX40" fmla="*/ 3352800 w 4105275"/>
                <a:gd name="connsiteY40" fmla="*/ 19050 h 1047750"/>
                <a:gd name="connsiteX0" fmla="*/ 4105275 w 4105275"/>
                <a:gd name="connsiteY0" fmla="*/ 142875 h 1047750"/>
                <a:gd name="connsiteX1" fmla="*/ 3952875 w 4105275"/>
                <a:gd name="connsiteY1" fmla="*/ 123825 h 1047750"/>
                <a:gd name="connsiteX2" fmla="*/ 3714750 w 4105275"/>
                <a:gd name="connsiteY2" fmla="*/ 76200 h 1047750"/>
                <a:gd name="connsiteX3" fmla="*/ 3295650 w 4105275"/>
                <a:gd name="connsiteY3" fmla="*/ 28575 h 1047750"/>
                <a:gd name="connsiteX4" fmla="*/ 3028950 w 4105275"/>
                <a:gd name="connsiteY4" fmla="*/ 19050 h 1047750"/>
                <a:gd name="connsiteX5" fmla="*/ 2247900 w 4105275"/>
                <a:gd name="connsiteY5" fmla="*/ 0 h 1047750"/>
                <a:gd name="connsiteX6" fmla="*/ 1228725 w 4105275"/>
                <a:gd name="connsiteY6" fmla="*/ 9525 h 1047750"/>
                <a:gd name="connsiteX7" fmla="*/ 962025 w 4105275"/>
                <a:gd name="connsiteY7" fmla="*/ 19050 h 1047750"/>
                <a:gd name="connsiteX8" fmla="*/ 657225 w 4105275"/>
                <a:gd name="connsiteY8" fmla="*/ 66675 h 1047750"/>
                <a:gd name="connsiteX9" fmla="*/ 409575 w 4105275"/>
                <a:gd name="connsiteY9" fmla="*/ 180975 h 1047750"/>
                <a:gd name="connsiteX10" fmla="*/ 342900 w 4105275"/>
                <a:gd name="connsiteY10" fmla="*/ 209550 h 1047750"/>
                <a:gd name="connsiteX11" fmla="*/ 247650 w 4105275"/>
                <a:gd name="connsiteY11" fmla="*/ 304800 h 1047750"/>
                <a:gd name="connsiteX12" fmla="*/ 171450 w 4105275"/>
                <a:gd name="connsiteY12" fmla="*/ 409575 h 1047750"/>
                <a:gd name="connsiteX13" fmla="*/ 66675 w 4105275"/>
                <a:gd name="connsiteY13" fmla="*/ 561975 h 1047750"/>
                <a:gd name="connsiteX14" fmla="*/ 38100 w 4105275"/>
                <a:gd name="connsiteY14" fmla="*/ 609600 h 1047750"/>
                <a:gd name="connsiteX15" fmla="*/ 19050 w 4105275"/>
                <a:gd name="connsiteY15" fmla="*/ 666750 h 1047750"/>
                <a:gd name="connsiteX16" fmla="*/ 0 w 4105275"/>
                <a:gd name="connsiteY16" fmla="*/ 752475 h 1047750"/>
                <a:gd name="connsiteX17" fmla="*/ 9525 w 4105275"/>
                <a:gd name="connsiteY17" fmla="*/ 809625 h 1047750"/>
                <a:gd name="connsiteX18" fmla="*/ 161925 w 4105275"/>
                <a:gd name="connsiteY18" fmla="*/ 885825 h 1047750"/>
                <a:gd name="connsiteX19" fmla="*/ 295275 w 4105275"/>
                <a:gd name="connsiteY19" fmla="*/ 923925 h 1047750"/>
                <a:gd name="connsiteX20" fmla="*/ 600075 w 4105275"/>
                <a:gd name="connsiteY20" fmla="*/ 942975 h 1047750"/>
                <a:gd name="connsiteX21" fmla="*/ 838200 w 4105275"/>
                <a:gd name="connsiteY21" fmla="*/ 962025 h 1047750"/>
                <a:gd name="connsiteX22" fmla="*/ 2228850 w 4105275"/>
                <a:gd name="connsiteY22" fmla="*/ 1009650 h 1047750"/>
                <a:gd name="connsiteX23" fmla="*/ 2714625 w 4105275"/>
                <a:gd name="connsiteY23" fmla="*/ 1028700 h 1047750"/>
                <a:gd name="connsiteX24" fmla="*/ 3695700 w 4105275"/>
                <a:gd name="connsiteY24" fmla="*/ 1047750 h 1047750"/>
                <a:gd name="connsiteX25" fmla="*/ 3895725 w 4105275"/>
                <a:gd name="connsiteY25" fmla="*/ 1038225 h 1047750"/>
                <a:gd name="connsiteX26" fmla="*/ 4086225 w 4105275"/>
                <a:gd name="connsiteY26" fmla="*/ 1000125 h 1047750"/>
                <a:gd name="connsiteX27" fmla="*/ 4091310 w 4105275"/>
                <a:gd name="connsiteY27" fmla="*/ 719853 h 1047750"/>
                <a:gd name="connsiteX28" fmla="*/ 4057650 w 4105275"/>
                <a:gd name="connsiteY28" fmla="*/ 619125 h 1047750"/>
                <a:gd name="connsiteX29" fmla="*/ 4048125 w 4105275"/>
                <a:gd name="connsiteY29" fmla="*/ 581025 h 1047750"/>
                <a:gd name="connsiteX30" fmla="*/ 4019550 w 4105275"/>
                <a:gd name="connsiteY30" fmla="*/ 542925 h 1047750"/>
                <a:gd name="connsiteX31" fmla="*/ 3914775 w 4105275"/>
                <a:gd name="connsiteY31" fmla="*/ 447675 h 1047750"/>
                <a:gd name="connsiteX32" fmla="*/ 3867150 w 4105275"/>
                <a:gd name="connsiteY32" fmla="*/ 419100 h 1047750"/>
                <a:gd name="connsiteX33" fmla="*/ 3638550 w 4105275"/>
                <a:gd name="connsiteY33" fmla="*/ 219075 h 1047750"/>
                <a:gd name="connsiteX34" fmla="*/ 3581400 w 4105275"/>
                <a:gd name="connsiteY34" fmla="*/ 180975 h 1047750"/>
                <a:gd name="connsiteX35" fmla="*/ 3552825 w 4105275"/>
                <a:gd name="connsiteY35" fmla="*/ 161925 h 1047750"/>
                <a:gd name="connsiteX36" fmla="*/ 3505200 w 4105275"/>
                <a:gd name="connsiteY36" fmla="*/ 114300 h 1047750"/>
                <a:gd name="connsiteX37" fmla="*/ 3409950 w 4105275"/>
                <a:gd name="connsiteY37" fmla="*/ 47625 h 1047750"/>
                <a:gd name="connsiteX38" fmla="*/ 3381375 w 4105275"/>
                <a:gd name="connsiteY38" fmla="*/ 38100 h 1047750"/>
                <a:gd name="connsiteX39" fmla="*/ 3352800 w 4105275"/>
                <a:gd name="connsiteY39" fmla="*/ 19050 h 1047750"/>
                <a:gd name="connsiteX0" fmla="*/ 4105275 w 4105275"/>
                <a:gd name="connsiteY0" fmla="*/ 142875 h 1047750"/>
                <a:gd name="connsiteX1" fmla="*/ 3952875 w 4105275"/>
                <a:gd name="connsiteY1" fmla="*/ 123825 h 1047750"/>
                <a:gd name="connsiteX2" fmla="*/ 3714750 w 4105275"/>
                <a:gd name="connsiteY2" fmla="*/ 76200 h 1047750"/>
                <a:gd name="connsiteX3" fmla="*/ 3295650 w 4105275"/>
                <a:gd name="connsiteY3" fmla="*/ 28575 h 1047750"/>
                <a:gd name="connsiteX4" fmla="*/ 3028950 w 4105275"/>
                <a:gd name="connsiteY4" fmla="*/ 19050 h 1047750"/>
                <a:gd name="connsiteX5" fmla="*/ 2247900 w 4105275"/>
                <a:gd name="connsiteY5" fmla="*/ 0 h 1047750"/>
                <a:gd name="connsiteX6" fmla="*/ 1228725 w 4105275"/>
                <a:gd name="connsiteY6" fmla="*/ 9525 h 1047750"/>
                <a:gd name="connsiteX7" fmla="*/ 962025 w 4105275"/>
                <a:gd name="connsiteY7" fmla="*/ 19050 h 1047750"/>
                <a:gd name="connsiteX8" fmla="*/ 657225 w 4105275"/>
                <a:gd name="connsiteY8" fmla="*/ 66675 h 1047750"/>
                <a:gd name="connsiteX9" fmla="*/ 409575 w 4105275"/>
                <a:gd name="connsiteY9" fmla="*/ 180975 h 1047750"/>
                <a:gd name="connsiteX10" fmla="*/ 342900 w 4105275"/>
                <a:gd name="connsiteY10" fmla="*/ 209550 h 1047750"/>
                <a:gd name="connsiteX11" fmla="*/ 247650 w 4105275"/>
                <a:gd name="connsiteY11" fmla="*/ 304800 h 1047750"/>
                <a:gd name="connsiteX12" fmla="*/ 171450 w 4105275"/>
                <a:gd name="connsiteY12" fmla="*/ 409575 h 1047750"/>
                <a:gd name="connsiteX13" fmla="*/ 66675 w 4105275"/>
                <a:gd name="connsiteY13" fmla="*/ 561975 h 1047750"/>
                <a:gd name="connsiteX14" fmla="*/ 38100 w 4105275"/>
                <a:gd name="connsiteY14" fmla="*/ 609600 h 1047750"/>
                <a:gd name="connsiteX15" fmla="*/ 19050 w 4105275"/>
                <a:gd name="connsiteY15" fmla="*/ 666750 h 1047750"/>
                <a:gd name="connsiteX16" fmla="*/ 0 w 4105275"/>
                <a:gd name="connsiteY16" fmla="*/ 752475 h 1047750"/>
                <a:gd name="connsiteX17" fmla="*/ 9525 w 4105275"/>
                <a:gd name="connsiteY17" fmla="*/ 809625 h 1047750"/>
                <a:gd name="connsiteX18" fmla="*/ 161925 w 4105275"/>
                <a:gd name="connsiteY18" fmla="*/ 885825 h 1047750"/>
                <a:gd name="connsiteX19" fmla="*/ 295275 w 4105275"/>
                <a:gd name="connsiteY19" fmla="*/ 923925 h 1047750"/>
                <a:gd name="connsiteX20" fmla="*/ 600075 w 4105275"/>
                <a:gd name="connsiteY20" fmla="*/ 942975 h 1047750"/>
                <a:gd name="connsiteX21" fmla="*/ 838200 w 4105275"/>
                <a:gd name="connsiteY21" fmla="*/ 962025 h 1047750"/>
                <a:gd name="connsiteX22" fmla="*/ 2228850 w 4105275"/>
                <a:gd name="connsiteY22" fmla="*/ 1009650 h 1047750"/>
                <a:gd name="connsiteX23" fmla="*/ 2714625 w 4105275"/>
                <a:gd name="connsiteY23" fmla="*/ 1028700 h 1047750"/>
                <a:gd name="connsiteX24" fmla="*/ 3695700 w 4105275"/>
                <a:gd name="connsiteY24" fmla="*/ 1047750 h 1047750"/>
                <a:gd name="connsiteX25" fmla="*/ 3895725 w 4105275"/>
                <a:gd name="connsiteY25" fmla="*/ 1038225 h 1047750"/>
                <a:gd name="connsiteX26" fmla="*/ 4086225 w 4105275"/>
                <a:gd name="connsiteY26" fmla="*/ 1000125 h 1047750"/>
                <a:gd name="connsiteX27" fmla="*/ 4091310 w 4105275"/>
                <a:gd name="connsiteY27" fmla="*/ 719853 h 1047750"/>
                <a:gd name="connsiteX28" fmla="*/ 4048125 w 4105275"/>
                <a:gd name="connsiteY28" fmla="*/ 581025 h 1047750"/>
                <a:gd name="connsiteX29" fmla="*/ 4019550 w 4105275"/>
                <a:gd name="connsiteY29" fmla="*/ 542925 h 1047750"/>
                <a:gd name="connsiteX30" fmla="*/ 3914775 w 4105275"/>
                <a:gd name="connsiteY30" fmla="*/ 447675 h 1047750"/>
                <a:gd name="connsiteX31" fmla="*/ 3867150 w 4105275"/>
                <a:gd name="connsiteY31" fmla="*/ 419100 h 1047750"/>
                <a:gd name="connsiteX32" fmla="*/ 3638550 w 4105275"/>
                <a:gd name="connsiteY32" fmla="*/ 219075 h 1047750"/>
                <a:gd name="connsiteX33" fmla="*/ 3581400 w 4105275"/>
                <a:gd name="connsiteY33" fmla="*/ 180975 h 1047750"/>
                <a:gd name="connsiteX34" fmla="*/ 3552825 w 4105275"/>
                <a:gd name="connsiteY34" fmla="*/ 161925 h 1047750"/>
                <a:gd name="connsiteX35" fmla="*/ 3505200 w 4105275"/>
                <a:gd name="connsiteY35" fmla="*/ 114300 h 1047750"/>
                <a:gd name="connsiteX36" fmla="*/ 3409950 w 4105275"/>
                <a:gd name="connsiteY36" fmla="*/ 47625 h 1047750"/>
                <a:gd name="connsiteX37" fmla="*/ 3381375 w 4105275"/>
                <a:gd name="connsiteY37" fmla="*/ 38100 h 1047750"/>
                <a:gd name="connsiteX38" fmla="*/ 3352800 w 4105275"/>
                <a:gd name="connsiteY38" fmla="*/ 19050 h 1047750"/>
                <a:gd name="connsiteX0" fmla="*/ 4105275 w 4105275"/>
                <a:gd name="connsiteY0" fmla="*/ 142875 h 1047750"/>
                <a:gd name="connsiteX1" fmla="*/ 3952875 w 4105275"/>
                <a:gd name="connsiteY1" fmla="*/ 123825 h 1047750"/>
                <a:gd name="connsiteX2" fmla="*/ 3714750 w 4105275"/>
                <a:gd name="connsiteY2" fmla="*/ 76200 h 1047750"/>
                <a:gd name="connsiteX3" fmla="*/ 3295650 w 4105275"/>
                <a:gd name="connsiteY3" fmla="*/ 28575 h 1047750"/>
                <a:gd name="connsiteX4" fmla="*/ 3028950 w 4105275"/>
                <a:gd name="connsiteY4" fmla="*/ 19050 h 1047750"/>
                <a:gd name="connsiteX5" fmla="*/ 2247900 w 4105275"/>
                <a:gd name="connsiteY5" fmla="*/ 0 h 1047750"/>
                <a:gd name="connsiteX6" fmla="*/ 1228725 w 4105275"/>
                <a:gd name="connsiteY6" fmla="*/ 9525 h 1047750"/>
                <a:gd name="connsiteX7" fmla="*/ 962025 w 4105275"/>
                <a:gd name="connsiteY7" fmla="*/ 19050 h 1047750"/>
                <a:gd name="connsiteX8" fmla="*/ 657225 w 4105275"/>
                <a:gd name="connsiteY8" fmla="*/ 66675 h 1047750"/>
                <a:gd name="connsiteX9" fmla="*/ 409575 w 4105275"/>
                <a:gd name="connsiteY9" fmla="*/ 180975 h 1047750"/>
                <a:gd name="connsiteX10" fmla="*/ 342900 w 4105275"/>
                <a:gd name="connsiteY10" fmla="*/ 209550 h 1047750"/>
                <a:gd name="connsiteX11" fmla="*/ 247650 w 4105275"/>
                <a:gd name="connsiteY11" fmla="*/ 304800 h 1047750"/>
                <a:gd name="connsiteX12" fmla="*/ 171450 w 4105275"/>
                <a:gd name="connsiteY12" fmla="*/ 409575 h 1047750"/>
                <a:gd name="connsiteX13" fmla="*/ 66675 w 4105275"/>
                <a:gd name="connsiteY13" fmla="*/ 561975 h 1047750"/>
                <a:gd name="connsiteX14" fmla="*/ 38100 w 4105275"/>
                <a:gd name="connsiteY14" fmla="*/ 609600 h 1047750"/>
                <a:gd name="connsiteX15" fmla="*/ 19050 w 4105275"/>
                <a:gd name="connsiteY15" fmla="*/ 666750 h 1047750"/>
                <a:gd name="connsiteX16" fmla="*/ 0 w 4105275"/>
                <a:gd name="connsiteY16" fmla="*/ 752475 h 1047750"/>
                <a:gd name="connsiteX17" fmla="*/ 9525 w 4105275"/>
                <a:gd name="connsiteY17" fmla="*/ 809625 h 1047750"/>
                <a:gd name="connsiteX18" fmla="*/ 161925 w 4105275"/>
                <a:gd name="connsiteY18" fmla="*/ 885825 h 1047750"/>
                <a:gd name="connsiteX19" fmla="*/ 295275 w 4105275"/>
                <a:gd name="connsiteY19" fmla="*/ 923925 h 1047750"/>
                <a:gd name="connsiteX20" fmla="*/ 600075 w 4105275"/>
                <a:gd name="connsiteY20" fmla="*/ 942975 h 1047750"/>
                <a:gd name="connsiteX21" fmla="*/ 838200 w 4105275"/>
                <a:gd name="connsiteY21" fmla="*/ 962025 h 1047750"/>
                <a:gd name="connsiteX22" fmla="*/ 2228850 w 4105275"/>
                <a:gd name="connsiteY22" fmla="*/ 1009650 h 1047750"/>
                <a:gd name="connsiteX23" fmla="*/ 2714625 w 4105275"/>
                <a:gd name="connsiteY23" fmla="*/ 1028700 h 1047750"/>
                <a:gd name="connsiteX24" fmla="*/ 3695700 w 4105275"/>
                <a:gd name="connsiteY24" fmla="*/ 1047750 h 1047750"/>
                <a:gd name="connsiteX25" fmla="*/ 3895725 w 4105275"/>
                <a:gd name="connsiteY25" fmla="*/ 1038225 h 1047750"/>
                <a:gd name="connsiteX26" fmla="*/ 4086225 w 4105275"/>
                <a:gd name="connsiteY26" fmla="*/ 1000125 h 1047750"/>
                <a:gd name="connsiteX27" fmla="*/ 4091310 w 4105275"/>
                <a:gd name="connsiteY27" fmla="*/ 719853 h 1047750"/>
                <a:gd name="connsiteX28" fmla="*/ 4048125 w 4105275"/>
                <a:gd name="connsiteY28" fmla="*/ 581025 h 1047750"/>
                <a:gd name="connsiteX29" fmla="*/ 3914775 w 4105275"/>
                <a:gd name="connsiteY29" fmla="*/ 447675 h 1047750"/>
                <a:gd name="connsiteX30" fmla="*/ 3867150 w 4105275"/>
                <a:gd name="connsiteY30" fmla="*/ 419100 h 1047750"/>
                <a:gd name="connsiteX31" fmla="*/ 3638550 w 4105275"/>
                <a:gd name="connsiteY31" fmla="*/ 219075 h 1047750"/>
                <a:gd name="connsiteX32" fmla="*/ 3581400 w 4105275"/>
                <a:gd name="connsiteY32" fmla="*/ 180975 h 1047750"/>
                <a:gd name="connsiteX33" fmla="*/ 3552825 w 4105275"/>
                <a:gd name="connsiteY33" fmla="*/ 161925 h 1047750"/>
                <a:gd name="connsiteX34" fmla="*/ 3505200 w 4105275"/>
                <a:gd name="connsiteY34" fmla="*/ 114300 h 1047750"/>
                <a:gd name="connsiteX35" fmla="*/ 3409950 w 4105275"/>
                <a:gd name="connsiteY35" fmla="*/ 47625 h 1047750"/>
                <a:gd name="connsiteX36" fmla="*/ 3381375 w 4105275"/>
                <a:gd name="connsiteY36" fmla="*/ 38100 h 1047750"/>
                <a:gd name="connsiteX37" fmla="*/ 3352800 w 4105275"/>
                <a:gd name="connsiteY37" fmla="*/ 19050 h 1047750"/>
                <a:gd name="connsiteX0" fmla="*/ 4105275 w 4105275"/>
                <a:gd name="connsiteY0" fmla="*/ 142875 h 1047750"/>
                <a:gd name="connsiteX1" fmla="*/ 3952875 w 4105275"/>
                <a:gd name="connsiteY1" fmla="*/ 123825 h 1047750"/>
                <a:gd name="connsiteX2" fmla="*/ 3714750 w 4105275"/>
                <a:gd name="connsiteY2" fmla="*/ 76200 h 1047750"/>
                <a:gd name="connsiteX3" fmla="*/ 3295650 w 4105275"/>
                <a:gd name="connsiteY3" fmla="*/ 28575 h 1047750"/>
                <a:gd name="connsiteX4" fmla="*/ 3028950 w 4105275"/>
                <a:gd name="connsiteY4" fmla="*/ 19050 h 1047750"/>
                <a:gd name="connsiteX5" fmla="*/ 2247900 w 4105275"/>
                <a:gd name="connsiteY5" fmla="*/ 0 h 1047750"/>
                <a:gd name="connsiteX6" fmla="*/ 1228725 w 4105275"/>
                <a:gd name="connsiteY6" fmla="*/ 9525 h 1047750"/>
                <a:gd name="connsiteX7" fmla="*/ 962025 w 4105275"/>
                <a:gd name="connsiteY7" fmla="*/ 19050 h 1047750"/>
                <a:gd name="connsiteX8" fmla="*/ 657225 w 4105275"/>
                <a:gd name="connsiteY8" fmla="*/ 66675 h 1047750"/>
                <a:gd name="connsiteX9" fmla="*/ 409575 w 4105275"/>
                <a:gd name="connsiteY9" fmla="*/ 180975 h 1047750"/>
                <a:gd name="connsiteX10" fmla="*/ 342900 w 4105275"/>
                <a:gd name="connsiteY10" fmla="*/ 209550 h 1047750"/>
                <a:gd name="connsiteX11" fmla="*/ 247650 w 4105275"/>
                <a:gd name="connsiteY11" fmla="*/ 304800 h 1047750"/>
                <a:gd name="connsiteX12" fmla="*/ 171450 w 4105275"/>
                <a:gd name="connsiteY12" fmla="*/ 409575 h 1047750"/>
                <a:gd name="connsiteX13" fmla="*/ 66675 w 4105275"/>
                <a:gd name="connsiteY13" fmla="*/ 561975 h 1047750"/>
                <a:gd name="connsiteX14" fmla="*/ 38100 w 4105275"/>
                <a:gd name="connsiteY14" fmla="*/ 609600 h 1047750"/>
                <a:gd name="connsiteX15" fmla="*/ 19050 w 4105275"/>
                <a:gd name="connsiteY15" fmla="*/ 666750 h 1047750"/>
                <a:gd name="connsiteX16" fmla="*/ 0 w 4105275"/>
                <a:gd name="connsiteY16" fmla="*/ 752475 h 1047750"/>
                <a:gd name="connsiteX17" fmla="*/ 9525 w 4105275"/>
                <a:gd name="connsiteY17" fmla="*/ 809625 h 1047750"/>
                <a:gd name="connsiteX18" fmla="*/ 161925 w 4105275"/>
                <a:gd name="connsiteY18" fmla="*/ 885825 h 1047750"/>
                <a:gd name="connsiteX19" fmla="*/ 295275 w 4105275"/>
                <a:gd name="connsiteY19" fmla="*/ 923925 h 1047750"/>
                <a:gd name="connsiteX20" fmla="*/ 600075 w 4105275"/>
                <a:gd name="connsiteY20" fmla="*/ 942975 h 1047750"/>
                <a:gd name="connsiteX21" fmla="*/ 838200 w 4105275"/>
                <a:gd name="connsiteY21" fmla="*/ 962025 h 1047750"/>
                <a:gd name="connsiteX22" fmla="*/ 2228850 w 4105275"/>
                <a:gd name="connsiteY22" fmla="*/ 1009650 h 1047750"/>
                <a:gd name="connsiteX23" fmla="*/ 2714625 w 4105275"/>
                <a:gd name="connsiteY23" fmla="*/ 1028700 h 1047750"/>
                <a:gd name="connsiteX24" fmla="*/ 3695700 w 4105275"/>
                <a:gd name="connsiteY24" fmla="*/ 1047750 h 1047750"/>
                <a:gd name="connsiteX25" fmla="*/ 3895725 w 4105275"/>
                <a:gd name="connsiteY25" fmla="*/ 1038225 h 1047750"/>
                <a:gd name="connsiteX26" fmla="*/ 4086225 w 4105275"/>
                <a:gd name="connsiteY26" fmla="*/ 1000125 h 1047750"/>
                <a:gd name="connsiteX27" fmla="*/ 4091310 w 4105275"/>
                <a:gd name="connsiteY27" fmla="*/ 719853 h 1047750"/>
                <a:gd name="connsiteX28" fmla="*/ 4048125 w 4105275"/>
                <a:gd name="connsiteY28" fmla="*/ 581025 h 1047750"/>
                <a:gd name="connsiteX29" fmla="*/ 3914775 w 4105275"/>
                <a:gd name="connsiteY29" fmla="*/ 447675 h 1047750"/>
                <a:gd name="connsiteX30" fmla="*/ 3638550 w 4105275"/>
                <a:gd name="connsiteY30" fmla="*/ 219075 h 1047750"/>
                <a:gd name="connsiteX31" fmla="*/ 3581400 w 4105275"/>
                <a:gd name="connsiteY31" fmla="*/ 180975 h 1047750"/>
                <a:gd name="connsiteX32" fmla="*/ 3552825 w 4105275"/>
                <a:gd name="connsiteY32" fmla="*/ 161925 h 1047750"/>
                <a:gd name="connsiteX33" fmla="*/ 3505200 w 4105275"/>
                <a:gd name="connsiteY33" fmla="*/ 114300 h 1047750"/>
                <a:gd name="connsiteX34" fmla="*/ 3409950 w 4105275"/>
                <a:gd name="connsiteY34" fmla="*/ 47625 h 1047750"/>
                <a:gd name="connsiteX35" fmla="*/ 3381375 w 4105275"/>
                <a:gd name="connsiteY35" fmla="*/ 38100 h 1047750"/>
                <a:gd name="connsiteX36" fmla="*/ 3352800 w 4105275"/>
                <a:gd name="connsiteY36" fmla="*/ 19050 h 1047750"/>
                <a:gd name="connsiteX0" fmla="*/ 4105275 w 4105275"/>
                <a:gd name="connsiteY0" fmla="*/ 142875 h 1047750"/>
                <a:gd name="connsiteX1" fmla="*/ 3952875 w 4105275"/>
                <a:gd name="connsiteY1" fmla="*/ 123825 h 1047750"/>
                <a:gd name="connsiteX2" fmla="*/ 3714750 w 4105275"/>
                <a:gd name="connsiteY2" fmla="*/ 76200 h 1047750"/>
                <a:gd name="connsiteX3" fmla="*/ 3295650 w 4105275"/>
                <a:gd name="connsiteY3" fmla="*/ 28575 h 1047750"/>
                <a:gd name="connsiteX4" fmla="*/ 3028950 w 4105275"/>
                <a:gd name="connsiteY4" fmla="*/ 19050 h 1047750"/>
                <a:gd name="connsiteX5" fmla="*/ 2247900 w 4105275"/>
                <a:gd name="connsiteY5" fmla="*/ 0 h 1047750"/>
                <a:gd name="connsiteX6" fmla="*/ 1228725 w 4105275"/>
                <a:gd name="connsiteY6" fmla="*/ 9525 h 1047750"/>
                <a:gd name="connsiteX7" fmla="*/ 962025 w 4105275"/>
                <a:gd name="connsiteY7" fmla="*/ 19050 h 1047750"/>
                <a:gd name="connsiteX8" fmla="*/ 657225 w 4105275"/>
                <a:gd name="connsiteY8" fmla="*/ 66675 h 1047750"/>
                <a:gd name="connsiteX9" fmla="*/ 409575 w 4105275"/>
                <a:gd name="connsiteY9" fmla="*/ 180975 h 1047750"/>
                <a:gd name="connsiteX10" fmla="*/ 342900 w 4105275"/>
                <a:gd name="connsiteY10" fmla="*/ 209550 h 1047750"/>
                <a:gd name="connsiteX11" fmla="*/ 247650 w 4105275"/>
                <a:gd name="connsiteY11" fmla="*/ 304800 h 1047750"/>
                <a:gd name="connsiteX12" fmla="*/ 171450 w 4105275"/>
                <a:gd name="connsiteY12" fmla="*/ 409575 h 1047750"/>
                <a:gd name="connsiteX13" fmla="*/ 66675 w 4105275"/>
                <a:gd name="connsiteY13" fmla="*/ 561975 h 1047750"/>
                <a:gd name="connsiteX14" fmla="*/ 38100 w 4105275"/>
                <a:gd name="connsiteY14" fmla="*/ 609600 h 1047750"/>
                <a:gd name="connsiteX15" fmla="*/ 19050 w 4105275"/>
                <a:gd name="connsiteY15" fmla="*/ 666750 h 1047750"/>
                <a:gd name="connsiteX16" fmla="*/ 0 w 4105275"/>
                <a:gd name="connsiteY16" fmla="*/ 752475 h 1047750"/>
                <a:gd name="connsiteX17" fmla="*/ 9525 w 4105275"/>
                <a:gd name="connsiteY17" fmla="*/ 809625 h 1047750"/>
                <a:gd name="connsiteX18" fmla="*/ 161925 w 4105275"/>
                <a:gd name="connsiteY18" fmla="*/ 885825 h 1047750"/>
                <a:gd name="connsiteX19" fmla="*/ 295275 w 4105275"/>
                <a:gd name="connsiteY19" fmla="*/ 923925 h 1047750"/>
                <a:gd name="connsiteX20" fmla="*/ 600075 w 4105275"/>
                <a:gd name="connsiteY20" fmla="*/ 942975 h 1047750"/>
                <a:gd name="connsiteX21" fmla="*/ 838200 w 4105275"/>
                <a:gd name="connsiteY21" fmla="*/ 962025 h 1047750"/>
                <a:gd name="connsiteX22" fmla="*/ 2228850 w 4105275"/>
                <a:gd name="connsiteY22" fmla="*/ 1009650 h 1047750"/>
                <a:gd name="connsiteX23" fmla="*/ 2714625 w 4105275"/>
                <a:gd name="connsiteY23" fmla="*/ 1028700 h 1047750"/>
                <a:gd name="connsiteX24" fmla="*/ 3695700 w 4105275"/>
                <a:gd name="connsiteY24" fmla="*/ 1047750 h 1047750"/>
                <a:gd name="connsiteX25" fmla="*/ 3895725 w 4105275"/>
                <a:gd name="connsiteY25" fmla="*/ 1038225 h 1047750"/>
                <a:gd name="connsiteX26" fmla="*/ 4086225 w 4105275"/>
                <a:gd name="connsiteY26" fmla="*/ 1000125 h 1047750"/>
                <a:gd name="connsiteX27" fmla="*/ 4091310 w 4105275"/>
                <a:gd name="connsiteY27" fmla="*/ 719853 h 1047750"/>
                <a:gd name="connsiteX28" fmla="*/ 4048125 w 4105275"/>
                <a:gd name="connsiteY28" fmla="*/ 581025 h 1047750"/>
                <a:gd name="connsiteX29" fmla="*/ 3638550 w 4105275"/>
                <a:gd name="connsiteY29" fmla="*/ 219075 h 1047750"/>
                <a:gd name="connsiteX30" fmla="*/ 3581400 w 4105275"/>
                <a:gd name="connsiteY30" fmla="*/ 180975 h 1047750"/>
                <a:gd name="connsiteX31" fmla="*/ 3552825 w 4105275"/>
                <a:gd name="connsiteY31" fmla="*/ 161925 h 1047750"/>
                <a:gd name="connsiteX32" fmla="*/ 3505200 w 4105275"/>
                <a:gd name="connsiteY32" fmla="*/ 114300 h 1047750"/>
                <a:gd name="connsiteX33" fmla="*/ 3409950 w 4105275"/>
                <a:gd name="connsiteY33" fmla="*/ 47625 h 1047750"/>
                <a:gd name="connsiteX34" fmla="*/ 3381375 w 4105275"/>
                <a:gd name="connsiteY34" fmla="*/ 38100 h 1047750"/>
                <a:gd name="connsiteX35" fmla="*/ 3352800 w 4105275"/>
                <a:gd name="connsiteY35" fmla="*/ 19050 h 1047750"/>
                <a:gd name="connsiteX0" fmla="*/ 4105275 w 4105275"/>
                <a:gd name="connsiteY0" fmla="*/ 142875 h 1047750"/>
                <a:gd name="connsiteX1" fmla="*/ 3952875 w 4105275"/>
                <a:gd name="connsiteY1" fmla="*/ 123825 h 1047750"/>
                <a:gd name="connsiteX2" fmla="*/ 3714750 w 4105275"/>
                <a:gd name="connsiteY2" fmla="*/ 76200 h 1047750"/>
                <a:gd name="connsiteX3" fmla="*/ 3295650 w 4105275"/>
                <a:gd name="connsiteY3" fmla="*/ 28575 h 1047750"/>
                <a:gd name="connsiteX4" fmla="*/ 3028950 w 4105275"/>
                <a:gd name="connsiteY4" fmla="*/ 19050 h 1047750"/>
                <a:gd name="connsiteX5" fmla="*/ 2247900 w 4105275"/>
                <a:gd name="connsiteY5" fmla="*/ 0 h 1047750"/>
                <a:gd name="connsiteX6" fmla="*/ 1228725 w 4105275"/>
                <a:gd name="connsiteY6" fmla="*/ 9525 h 1047750"/>
                <a:gd name="connsiteX7" fmla="*/ 962025 w 4105275"/>
                <a:gd name="connsiteY7" fmla="*/ 19050 h 1047750"/>
                <a:gd name="connsiteX8" fmla="*/ 657225 w 4105275"/>
                <a:gd name="connsiteY8" fmla="*/ 66675 h 1047750"/>
                <a:gd name="connsiteX9" fmla="*/ 409575 w 4105275"/>
                <a:gd name="connsiteY9" fmla="*/ 180975 h 1047750"/>
                <a:gd name="connsiteX10" fmla="*/ 342900 w 4105275"/>
                <a:gd name="connsiteY10" fmla="*/ 209550 h 1047750"/>
                <a:gd name="connsiteX11" fmla="*/ 247650 w 4105275"/>
                <a:gd name="connsiteY11" fmla="*/ 304800 h 1047750"/>
                <a:gd name="connsiteX12" fmla="*/ 171450 w 4105275"/>
                <a:gd name="connsiteY12" fmla="*/ 409575 h 1047750"/>
                <a:gd name="connsiteX13" fmla="*/ 66675 w 4105275"/>
                <a:gd name="connsiteY13" fmla="*/ 561975 h 1047750"/>
                <a:gd name="connsiteX14" fmla="*/ 38100 w 4105275"/>
                <a:gd name="connsiteY14" fmla="*/ 609600 h 1047750"/>
                <a:gd name="connsiteX15" fmla="*/ 19050 w 4105275"/>
                <a:gd name="connsiteY15" fmla="*/ 666750 h 1047750"/>
                <a:gd name="connsiteX16" fmla="*/ 0 w 4105275"/>
                <a:gd name="connsiteY16" fmla="*/ 752475 h 1047750"/>
                <a:gd name="connsiteX17" fmla="*/ 9525 w 4105275"/>
                <a:gd name="connsiteY17" fmla="*/ 809625 h 1047750"/>
                <a:gd name="connsiteX18" fmla="*/ 161925 w 4105275"/>
                <a:gd name="connsiteY18" fmla="*/ 885825 h 1047750"/>
                <a:gd name="connsiteX19" fmla="*/ 295275 w 4105275"/>
                <a:gd name="connsiteY19" fmla="*/ 923925 h 1047750"/>
                <a:gd name="connsiteX20" fmla="*/ 600075 w 4105275"/>
                <a:gd name="connsiteY20" fmla="*/ 942975 h 1047750"/>
                <a:gd name="connsiteX21" fmla="*/ 838200 w 4105275"/>
                <a:gd name="connsiteY21" fmla="*/ 962025 h 1047750"/>
                <a:gd name="connsiteX22" fmla="*/ 2228850 w 4105275"/>
                <a:gd name="connsiteY22" fmla="*/ 1009650 h 1047750"/>
                <a:gd name="connsiteX23" fmla="*/ 2714625 w 4105275"/>
                <a:gd name="connsiteY23" fmla="*/ 1028700 h 1047750"/>
                <a:gd name="connsiteX24" fmla="*/ 3695700 w 4105275"/>
                <a:gd name="connsiteY24" fmla="*/ 1047750 h 1047750"/>
                <a:gd name="connsiteX25" fmla="*/ 3895725 w 4105275"/>
                <a:gd name="connsiteY25" fmla="*/ 1038225 h 1047750"/>
                <a:gd name="connsiteX26" fmla="*/ 4086225 w 4105275"/>
                <a:gd name="connsiteY26" fmla="*/ 1000125 h 1047750"/>
                <a:gd name="connsiteX27" fmla="*/ 4091310 w 4105275"/>
                <a:gd name="connsiteY27" fmla="*/ 719853 h 1047750"/>
                <a:gd name="connsiteX28" fmla="*/ 4048125 w 4105275"/>
                <a:gd name="connsiteY28" fmla="*/ 581025 h 1047750"/>
                <a:gd name="connsiteX29" fmla="*/ 3640499 w 4105275"/>
                <a:gd name="connsiteY29" fmla="*/ 253128 h 1047750"/>
                <a:gd name="connsiteX30" fmla="*/ 3638550 w 4105275"/>
                <a:gd name="connsiteY30" fmla="*/ 219075 h 1047750"/>
                <a:gd name="connsiteX31" fmla="*/ 3581400 w 4105275"/>
                <a:gd name="connsiteY31" fmla="*/ 180975 h 1047750"/>
                <a:gd name="connsiteX32" fmla="*/ 3552825 w 4105275"/>
                <a:gd name="connsiteY32" fmla="*/ 161925 h 1047750"/>
                <a:gd name="connsiteX33" fmla="*/ 3505200 w 4105275"/>
                <a:gd name="connsiteY33" fmla="*/ 114300 h 1047750"/>
                <a:gd name="connsiteX34" fmla="*/ 3409950 w 4105275"/>
                <a:gd name="connsiteY34" fmla="*/ 47625 h 1047750"/>
                <a:gd name="connsiteX35" fmla="*/ 3381375 w 4105275"/>
                <a:gd name="connsiteY35" fmla="*/ 38100 h 1047750"/>
                <a:gd name="connsiteX36" fmla="*/ 3352800 w 4105275"/>
                <a:gd name="connsiteY36" fmla="*/ 19050 h 1047750"/>
                <a:gd name="connsiteX0" fmla="*/ 4105275 w 4105275"/>
                <a:gd name="connsiteY0" fmla="*/ 142875 h 1047750"/>
                <a:gd name="connsiteX1" fmla="*/ 3952875 w 4105275"/>
                <a:gd name="connsiteY1" fmla="*/ 123825 h 1047750"/>
                <a:gd name="connsiteX2" fmla="*/ 3714750 w 4105275"/>
                <a:gd name="connsiteY2" fmla="*/ 76200 h 1047750"/>
                <a:gd name="connsiteX3" fmla="*/ 3295650 w 4105275"/>
                <a:gd name="connsiteY3" fmla="*/ 28575 h 1047750"/>
                <a:gd name="connsiteX4" fmla="*/ 3028950 w 4105275"/>
                <a:gd name="connsiteY4" fmla="*/ 19050 h 1047750"/>
                <a:gd name="connsiteX5" fmla="*/ 2247900 w 4105275"/>
                <a:gd name="connsiteY5" fmla="*/ 0 h 1047750"/>
                <a:gd name="connsiteX6" fmla="*/ 1228725 w 4105275"/>
                <a:gd name="connsiteY6" fmla="*/ 9525 h 1047750"/>
                <a:gd name="connsiteX7" fmla="*/ 962025 w 4105275"/>
                <a:gd name="connsiteY7" fmla="*/ 19050 h 1047750"/>
                <a:gd name="connsiteX8" fmla="*/ 657225 w 4105275"/>
                <a:gd name="connsiteY8" fmla="*/ 66675 h 1047750"/>
                <a:gd name="connsiteX9" fmla="*/ 409575 w 4105275"/>
                <a:gd name="connsiteY9" fmla="*/ 180975 h 1047750"/>
                <a:gd name="connsiteX10" fmla="*/ 342900 w 4105275"/>
                <a:gd name="connsiteY10" fmla="*/ 209550 h 1047750"/>
                <a:gd name="connsiteX11" fmla="*/ 247650 w 4105275"/>
                <a:gd name="connsiteY11" fmla="*/ 304800 h 1047750"/>
                <a:gd name="connsiteX12" fmla="*/ 171450 w 4105275"/>
                <a:gd name="connsiteY12" fmla="*/ 409575 h 1047750"/>
                <a:gd name="connsiteX13" fmla="*/ 66675 w 4105275"/>
                <a:gd name="connsiteY13" fmla="*/ 561975 h 1047750"/>
                <a:gd name="connsiteX14" fmla="*/ 38100 w 4105275"/>
                <a:gd name="connsiteY14" fmla="*/ 609600 h 1047750"/>
                <a:gd name="connsiteX15" fmla="*/ 19050 w 4105275"/>
                <a:gd name="connsiteY15" fmla="*/ 666750 h 1047750"/>
                <a:gd name="connsiteX16" fmla="*/ 0 w 4105275"/>
                <a:gd name="connsiteY16" fmla="*/ 752475 h 1047750"/>
                <a:gd name="connsiteX17" fmla="*/ 9525 w 4105275"/>
                <a:gd name="connsiteY17" fmla="*/ 809625 h 1047750"/>
                <a:gd name="connsiteX18" fmla="*/ 161925 w 4105275"/>
                <a:gd name="connsiteY18" fmla="*/ 885825 h 1047750"/>
                <a:gd name="connsiteX19" fmla="*/ 295275 w 4105275"/>
                <a:gd name="connsiteY19" fmla="*/ 923925 h 1047750"/>
                <a:gd name="connsiteX20" fmla="*/ 600075 w 4105275"/>
                <a:gd name="connsiteY20" fmla="*/ 942975 h 1047750"/>
                <a:gd name="connsiteX21" fmla="*/ 838200 w 4105275"/>
                <a:gd name="connsiteY21" fmla="*/ 962025 h 1047750"/>
                <a:gd name="connsiteX22" fmla="*/ 2228850 w 4105275"/>
                <a:gd name="connsiteY22" fmla="*/ 1009650 h 1047750"/>
                <a:gd name="connsiteX23" fmla="*/ 2714625 w 4105275"/>
                <a:gd name="connsiteY23" fmla="*/ 1028700 h 1047750"/>
                <a:gd name="connsiteX24" fmla="*/ 3695700 w 4105275"/>
                <a:gd name="connsiteY24" fmla="*/ 1047750 h 1047750"/>
                <a:gd name="connsiteX25" fmla="*/ 3895725 w 4105275"/>
                <a:gd name="connsiteY25" fmla="*/ 1038225 h 1047750"/>
                <a:gd name="connsiteX26" fmla="*/ 4086225 w 4105275"/>
                <a:gd name="connsiteY26" fmla="*/ 1000125 h 1047750"/>
                <a:gd name="connsiteX27" fmla="*/ 4091310 w 4105275"/>
                <a:gd name="connsiteY27" fmla="*/ 719853 h 1047750"/>
                <a:gd name="connsiteX28" fmla="*/ 4048125 w 4105275"/>
                <a:gd name="connsiteY28" fmla="*/ 581025 h 1047750"/>
                <a:gd name="connsiteX29" fmla="*/ 3640499 w 4105275"/>
                <a:gd name="connsiteY29" fmla="*/ 253128 h 1047750"/>
                <a:gd name="connsiteX30" fmla="*/ 3638550 w 4105275"/>
                <a:gd name="connsiteY30" fmla="*/ 219075 h 1047750"/>
                <a:gd name="connsiteX31" fmla="*/ 3581400 w 4105275"/>
                <a:gd name="connsiteY31" fmla="*/ 180975 h 1047750"/>
                <a:gd name="connsiteX32" fmla="*/ 3552825 w 4105275"/>
                <a:gd name="connsiteY32" fmla="*/ 161925 h 1047750"/>
                <a:gd name="connsiteX33" fmla="*/ 3409950 w 4105275"/>
                <a:gd name="connsiteY33" fmla="*/ 47625 h 1047750"/>
                <a:gd name="connsiteX34" fmla="*/ 3381375 w 4105275"/>
                <a:gd name="connsiteY34" fmla="*/ 38100 h 1047750"/>
                <a:gd name="connsiteX35" fmla="*/ 3352800 w 4105275"/>
                <a:gd name="connsiteY35" fmla="*/ 19050 h 1047750"/>
                <a:gd name="connsiteX0" fmla="*/ 4105275 w 4105275"/>
                <a:gd name="connsiteY0" fmla="*/ 142875 h 1047750"/>
                <a:gd name="connsiteX1" fmla="*/ 3952875 w 4105275"/>
                <a:gd name="connsiteY1" fmla="*/ 123825 h 1047750"/>
                <a:gd name="connsiteX2" fmla="*/ 3714750 w 4105275"/>
                <a:gd name="connsiteY2" fmla="*/ 76200 h 1047750"/>
                <a:gd name="connsiteX3" fmla="*/ 3295650 w 4105275"/>
                <a:gd name="connsiteY3" fmla="*/ 28575 h 1047750"/>
                <a:gd name="connsiteX4" fmla="*/ 3028950 w 4105275"/>
                <a:gd name="connsiteY4" fmla="*/ 19050 h 1047750"/>
                <a:gd name="connsiteX5" fmla="*/ 2247900 w 4105275"/>
                <a:gd name="connsiteY5" fmla="*/ 0 h 1047750"/>
                <a:gd name="connsiteX6" fmla="*/ 1228725 w 4105275"/>
                <a:gd name="connsiteY6" fmla="*/ 9525 h 1047750"/>
                <a:gd name="connsiteX7" fmla="*/ 962025 w 4105275"/>
                <a:gd name="connsiteY7" fmla="*/ 19050 h 1047750"/>
                <a:gd name="connsiteX8" fmla="*/ 657225 w 4105275"/>
                <a:gd name="connsiteY8" fmla="*/ 66675 h 1047750"/>
                <a:gd name="connsiteX9" fmla="*/ 409575 w 4105275"/>
                <a:gd name="connsiteY9" fmla="*/ 180975 h 1047750"/>
                <a:gd name="connsiteX10" fmla="*/ 342900 w 4105275"/>
                <a:gd name="connsiteY10" fmla="*/ 209550 h 1047750"/>
                <a:gd name="connsiteX11" fmla="*/ 247650 w 4105275"/>
                <a:gd name="connsiteY11" fmla="*/ 304800 h 1047750"/>
                <a:gd name="connsiteX12" fmla="*/ 171450 w 4105275"/>
                <a:gd name="connsiteY12" fmla="*/ 409575 h 1047750"/>
                <a:gd name="connsiteX13" fmla="*/ 66675 w 4105275"/>
                <a:gd name="connsiteY13" fmla="*/ 561975 h 1047750"/>
                <a:gd name="connsiteX14" fmla="*/ 38100 w 4105275"/>
                <a:gd name="connsiteY14" fmla="*/ 609600 h 1047750"/>
                <a:gd name="connsiteX15" fmla="*/ 19050 w 4105275"/>
                <a:gd name="connsiteY15" fmla="*/ 666750 h 1047750"/>
                <a:gd name="connsiteX16" fmla="*/ 0 w 4105275"/>
                <a:gd name="connsiteY16" fmla="*/ 752475 h 1047750"/>
                <a:gd name="connsiteX17" fmla="*/ 9525 w 4105275"/>
                <a:gd name="connsiteY17" fmla="*/ 809625 h 1047750"/>
                <a:gd name="connsiteX18" fmla="*/ 161925 w 4105275"/>
                <a:gd name="connsiteY18" fmla="*/ 885825 h 1047750"/>
                <a:gd name="connsiteX19" fmla="*/ 295275 w 4105275"/>
                <a:gd name="connsiteY19" fmla="*/ 923925 h 1047750"/>
                <a:gd name="connsiteX20" fmla="*/ 600075 w 4105275"/>
                <a:gd name="connsiteY20" fmla="*/ 942975 h 1047750"/>
                <a:gd name="connsiteX21" fmla="*/ 838200 w 4105275"/>
                <a:gd name="connsiteY21" fmla="*/ 962025 h 1047750"/>
                <a:gd name="connsiteX22" fmla="*/ 2228850 w 4105275"/>
                <a:gd name="connsiteY22" fmla="*/ 1009650 h 1047750"/>
                <a:gd name="connsiteX23" fmla="*/ 2714625 w 4105275"/>
                <a:gd name="connsiteY23" fmla="*/ 1028700 h 1047750"/>
                <a:gd name="connsiteX24" fmla="*/ 3695700 w 4105275"/>
                <a:gd name="connsiteY24" fmla="*/ 1047750 h 1047750"/>
                <a:gd name="connsiteX25" fmla="*/ 3895725 w 4105275"/>
                <a:gd name="connsiteY25" fmla="*/ 1038225 h 1047750"/>
                <a:gd name="connsiteX26" fmla="*/ 4086225 w 4105275"/>
                <a:gd name="connsiteY26" fmla="*/ 1000125 h 1047750"/>
                <a:gd name="connsiteX27" fmla="*/ 4091310 w 4105275"/>
                <a:gd name="connsiteY27" fmla="*/ 719853 h 1047750"/>
                <a:gd name="connsiteX28" fmla="*/ 4048125 w 4105275"/>
                <a:gd name="connsiteY28" fmla="*/ 581025 h 1047750"/>
                <a:gd name="connsiteX29" fmla="*/ 3640499 w 4105275"/>
                <a:gd name="connsiteY29" fmla="*/ 253128 h 1047750"/>
                <a:gd name="connsiteX30" fmla="*/ 3638550 w 4105275"/>
                <a:gd name="connsiteY30" fmla="*/ 219075 h 1047750"/>
                <a:gd name="connsiteX31" fmla="*/ 3581400 w 4105275"/>
                <a:gd name="connsiteY31" fmla="*/ 180975 h 1047750"/>
                <a:gd name="connsiteX32" fmla="*/ 3409950 w 4105275"/>
                <a:gd name="connsiteY32" fmla="*/ 47625 h 1047750"/>
                <a:gd name="connsiteX33" fmla="*/ 3381375 w 4105275"/>
                <a:gd name="connsiteY33" fmla="*/ 38100 h 1047750"/>
                <a:gd name="connsiteX34" fmla="*/ 3352800 w 4105275"/>
                <a:gd name="connsiteY34" fmla="*/ 19050 h 1047750"/>
                <a:gd name="connsiteX0" fmla="*/ 4105275 w 4105275"/>
                <a:gd name="connsiteY0" fmla="*/ 142875 h 1047750"/>
                <a:gd name="connsiteX1" fmla="*/ 3952875 w 4105275"/>
                <a:gd name="connsiteY1" fmla="*/ 123825 h 1047750"/>
                <a:gd name="connsiteX2" fmla="*/ 3714750 w 4105275"/>
                <a:gd name="connsiteY2" fmla="*/ 76200 h 1047750"/>
                <a:gd name="connsiteX3" fmla="*/ 3295650 w 4105275"/>
                <a:gd name="connsiteY3" fmla="*/ 28575 h 1047750"/>
                <a:gd name="connsiteX4" fmla="*/ 3028950 w 4105275"/>
                <a:gd name="connsiteY4" fmla="*/ 19050 h 1047750"/>
                <a:gd name="connsiteX5" fmla="*/ 2247900 w 4105275"/>
                <a:gd name="connsiteY5" fmla="*/ 0 h 1047750"/>
                <a:gd name="connsiteX6" fmla="*/ 1228725 w 4105275"/>
                <a:gd name="connsiteY6" fmla="*/ 9525 h 1047750"/>
                <a:gd name="connsiteX7" fmla="*/ 962025 w 4105275"/>
                <a:gd name="connsiteY7" fmla="*/ 19050 h 1047750"/>
                <a:gd name="connsiteX8" fmla="*/ 657225 w 4105275"/>
                <a:gd name="connsiteY8" fmla="*/ 66675 h 1047750"/>
                <a:gd name="connsiteX9" fmla="*/ 409575 w 4105275"/>
                <a:gd name="connsiteY9" fmla="*/ 180975 h 1047750"/>
                <a:gd name="connsiteX10" fmla="*/ 342900 w 4105275"/>
                <a:gd name="connsiteY10" fmla="*/ 209550 h 1047750"/>
                <a:gd name="connsiteX11" fmla="*/ 247650 w 4105275"/>
                <a:gd name="connsiteY11" fmla="*/ 304800 h 1047750"/>
                <a:gd name="connsiteX12" fmla="*/ 171450 w 4105275"/>
                <a:gd name="connsiteY12" fmla="*/ 409575 h 1047750"/>
                <a:gd name="connsiteX13" fmla="*/ 66675 w 4105275"/>
                <a:gd name="connsiteY13" fmla="*/ 561975 h 1047750"/>
                <a:gd name="connsiteX14" fmla="*/ 38100 w 4105275"/>
                <a:gd name="connsiteY14" fmla="*/ 609600 h 1047750"/>
                <a:gd name="connsiteX15" fmla="*/ 19050 w 4105275"/>
                <a:gd name="connsiteY15" fmla="*/ 666750 h 1047750"/>
                <a:gd name="connsiteX16" fmla="*/ 0 w 4105275"/>
                <a:gd name="connsiteY16" fmla="*/ 752475 h 1047750"/>
                <a:gd name="connsiteX17" fmla="*/ 9525 w 4105275"/>
                <a:gd name="connsiteY17" fmla="*/ 809625 h 1047750"/>
                <a:gd name="connsiteX18" fmla="*/ 161925 w 4105275"/>
                <a:gd name="connsiteY18" fmla="*/ 885825 h 1047750"/>
                <a:gd name="connsiteX19" fmla="*/ 295275 w 4105275"/>
                <a:gd name="connsiteY19" fmla="*/ 923925 h 1047750"/>
                <a:gd name="connsiteX20" fmla="*/ 600075 w 4105275"/>
                <a:gd name="connsiteY20" fmla="*/ 942975 h 1047750"/>
                <a:gd name="connsiteX21" fmla="*/ 838200 w 4105275"/>
                <a:gd name="connsiteY21" fmla="*/ 962025 h 1047750"/>
                <a:gd name="connsiteX22" fmla="*/ 2228850 w 4105275"/>
                <a:gd name="connsiteY22" fmla="*/ 1009650 h 1047750"/>
                <a:gd name="connsiteX23" fmla="*/ 2714625 w 4105275"/>
                <a:gd name="connsiteY23" fmla="*/ 1028700 h 1047750"/>
                <a:gd name="connsiteX24" fmla="*/ 3695700 w 4105275"/>
                <a:gd name="connsiteY24" fmla="*/ 1047750 h 1047750"/>
                <a:gd name="connsiteX25" fmla="*/ 3895725 w 4105275"/>
                <a:gd name="connsiteY25" fmla="*/ 1038225 h 1047750"/>
                <a:gd name="connsiteX26" fmla="*/ 4086225 w 4105275"/>
                <a:gd name="connsiteY26" fmla="*/ 1000125 h 1047750"/>
                <a:gd name="connsiteX27" fmla="*/ 4091310 w 4105275"/>
                <a:gd name="connsiteY27" fmla="*/ 719853 h 1047750"/>
                <a:gd name="connsiteX28" fmla="*/ 4048125 w 4105275"/>
                <a:gd name="connsiteY28" fmla="*/ 581025 h 1047750"/>
                <a:gd name="connsiteX29" fmla="*/ 3640499 w 4105275"/>
                <a:gd name="connsiteY29" fmla="*/ 253128 h 1047750"/>
                <a:gd name="connsiteX30" fmla="*/ 3581400 w 4105275"/>
                <a:gd name="connsiteY30" fmla="*/ 180975 h 1047750"/>
                <a:gd name="connsiteX31" fmla="*/ 3409950 w 4105275"/>
                <a:gd name="connsiteY31" fmla="*/ 47625 h 1047750"/>
                <a:gd name="connsiteX32" fmla="*/ 3381375 w 4105275"/>
                <a:gd name="connsiteY32" fmla="*/ 38100 h 1047750"/>
                <a:gd name="connsiteX33" fmla="*/ 3352800 w 4105275"/>
                <a:gd name="connsiteY33" fmla="*/ 19050 h 1047750"/>
                <a:gd name="connsiteX0" fmla="*/ 4105275 w 4105275"/>
                <a:gd name="connsiteY0" fmla="*/ 142875 h 1047750"/>
                <a:gd name="connsiteX1" fmla="*/ 3952875 w 4105275"/>
                <a:gd name="connsiteY1" fmla="*/ 123825 h 1047750"/>
                <a:gd name="connsiteX2" fmla="*/ 3714750 w 4105275"/>
                <a:gd name="connsiteY2" fmla="*/ 76200 h 1047750"/>
                <a:gd name="connsiteX3" fmla="*/ 3295650 w 4105275"/>
                <a:gd name="connsiteY3" fmla="*/ 28575 h 1047750"/>
                <a:gd name="connsiteX4" fmla="*/ 3028950 w 4105275"/>
                <a:gd name="connsiteY4" fmla="*/ 19050 h 1047750"/>
                <a:gd name="connsiteX5" fmla="*/ 2247900 w 4105275"/>
                <a:gd name="connsiteY5" fmla="*/ 0 h 1047750"/>
                <a:gd name="connsiteX6" fmla="*/ 1228725 w 4105275"/>
                <a:gd name="connsiteY6" fmla="*/ 9525 h 1047750"/>
                <a:gd name="connsiteX7" fmla="*/ 962025 w 4105275"/>
                <a:gd name="connsiteY7" fmla="*/ 19050 h 1047750"/>
                <a:gd name="connsiteX8" fmla="*/ 657225 w 4105275"/>
                <a:gd name="connsiteY8" fmla="*/ 66675 h 1047750"/>
                <a:gd name="connsiteX9" fmla="*/ 409575 w 4105275"/>
                <a:gd name="connsiteY9" fmla="*/ 180975 h 1047750"/>
                <a:gd name="connsiteX10" fmla="*/ 342900 w 4105275"/>
                <a:gd name="connsiteY10" fmla="*/ 209550 h 1047750"/>
                <a:gd name="connsiteX11" fmla="*/ 247650 w 4105275"/>
                <a:gd name="connsiteY11" fmla="*/ 304800 h 1047750"/>
                <a:gd name="connsiteX12" fmla="*/ 171450 w 4105275"/>
                <a:gd name="connsiteY12" fmla="*/ 409575 h 1047750"/>
                <a:gd name="connsiteX13" fmla="*/ 66675 w 4105275"/>
                <a:gd name="connsiteY13" fmla="*/ 561975 h 1047750"/>
                <a:gd name="connsiteX14" fmla="*/ 38100 w 4105275"/>
                <a:gd name="connsiteY14" fmla="*/ 609600 h 1047750"/>
                <a:gd name="connsiteX15" fmla="*/ 19050 w 4105275"/>
                <a:gd name="connsiteY15" fmla="*/ 666750 h 1047750"/>
                <a:gd name="connsiteX16" fmla="*/ 0 w 4105275"/>
                <a:gd name="connsiteY16" fmla="*/ 752475 h 1047750"/>
                <a:gd name="connsiteX17" fmla="*/ 9525 w 4105275"/>
                <a:gd name="connsiteY17" fmla="*/ 809625 h 1047750"/>
                <a:gd name="connsiteX18" fmla="*/ 161925 w 4105275"/>
                <a:gd name="connsiteY18" fmla="*/ 885825 h 1047750"/>
                <a:gd name="connsiteX19" fmla="*/ 295275 w 4105275"/>
                <a:gd name="connsiteY19" fmla="*/ 923925 h 1047750"/>
                <a:gd name="connsiteX20" fmla="*/ 600075 w 4105275"/>
                <a:gd name="connsiteY20" fmla="*/ 942975 h 1047750"/>
                <a:gd name="connsiteX21" fmla="*/ 838200 w 4105275"/>
                <a:gd name="connsiteY21" fmla="*/ 962025 h 1047750"/>
                <a:gd name="connsiteX22" fmla="*/ 2228850 w 4105275"/>
                <a:gd name="connsiteY22" fmla="*/ 1009650 h 1047750"/>
                <a:gd name="connsiteX23" fmla="*/ 2714625 w 4105275"/>
                <a:gd name="connsiteY23" fmla="*/ 1028700 h 1047750"/>
                <a:gd name="connsiteX24" fmla="*/ 3695700 w 4105275"/>
                <a:gd name="connsiteY24" fmla="*/ 1047750 h 1047750"/>
                <a:gd name="connsiteX25" fmla="*/ 3895725 w 4105275"/>
                <a:gd name="connsiteY25" fmla="*/ 1038225 h 1047750"/>
                <a:gd name="connsiteX26" fmla="*/ 4086225 w 4105275"/>
                <a:gd name="connsiteY26" fmla="*/ 1000125 h 1047750"/>
                <a:gd name="connsiteX27" fmla="*/ 4091310 w 4105275"/>
                <a:gd name="connsiteY27" fmla="*/ 719853 h 1047750"/>
                <a:gd name="connsiteX28" fmla="*/ 4048125 w 4105275"/>
                <a:gd name="connsiteY28" fmla="*/ 581025 h 1047750"/>
                <a:gd name="connsiteX29" fmla="*/ 3581400 w 4105275"/>
                <a:gd name="connsiteY29" fmla="*/ 180975 h 1047750"/>
                <a:gd name="connsiteX30" fmla="*/ 3409950 w 4105275"/>
                <a:gd name="connsiteY30" fmla="*/ 47625 h 1047750"/>
                <a:gd name="connsiteX31" fmla="*/ 3381375 w 4105275"/>
                <a:gd name="connsiteY31" fmla="*/ 38100 h 1047750"/>
                <a:gd name="connsiteX32" fmla="*/ 3352800 w 4105275"/>
                <a:gd name="connsiteY32" fmla="*/ 19050 h 1047750"/>
                <a:gd name="connsiteX0" fmla="*/ 4105275 w 4105275"/>
                <a:gd name="connsiteY0" fmla="*/ 142875 h 1047750"/>
                <a:gd name="connsiteX1" fmla="*/ 3952875 w 4105275"/>
                <a:gd name="connsiteY1" fmla="*/ 123825 h 1047750"/>
                <a:gd name="connsiteX2" fmla="*/ 3714750 w 4105275"/>
                <a:gd name="connsiteY2" fmla="*/ 76200 h 1047750"/>
                <a:gd name="connsiteX3" fmla="*/ 3295650 w 4105275"/>
                <a:gd name="connsiteY3" fmla="*/ 28575 h 1047750"/>
                <a:gd name="connsiteX4" fmla="*/ 3028950 w 4105275"/>
                <a:gd name="connsiteY4" fmla="*/ 19050 h 1047750"/>
                <a:gd name="connsiteX5" fmla="*/ 2247900 w 4105275"/>
                <a:gd name="connsiteY5" fmla="*/ 0 h 1047750"/>
                <a:gd name="connsiteX6" fmla="*/ 1228725 w 4105275"/>
                <a:gd name="connsiteY6" fmla="*/ 9525 h 1047750"/>
                <a:gd name="connsiteX7" fmla="*/ 962025 w 4105275"/>
                <a:gd name="connsiteY7" fmla="*/ 19050 h 1047750"/>
                <a:gd name="connsiteX8" fmla="*/ 657225 w 4105275"/>
                <a:gd name="connsiteY8" fmla="*/ 66675 h 1047750"/>
                <a:gd name="connsiteX9" fmla="*/ 409575 w 4105275"/>
                <a:gd name="connsiteY9" fmla="*/ 180975 h 1047750"/>
                <a:gd name="connsiteX10" fmla="*/ 342900 w 4105275"/>
                <a:gd name="connsiteY10" fmla="*/ 209550 h 1047750"/>
                <a:gd name="connsiteX11" fmla="*/ 247650 w 4105275"/>
                <a:gd name="connsiteY11" fmla="*/ 304800 h 1047750"/>
                <a:gd name="connsiteX12" fmla="*/ 171450 w 4105275"/>
                <a:gd name="connsiteY12" fmla="*/ 409575 h 1047750"/>
                <a:gd name="connsiteX13" fmla="*/ 66675 w 4105275"/>
                <a:gd name="connsiteY13" fmla="*/ 561975 h 1047750"/>
                <a:gd name="connsiteX14" fmla="*/ 38100 w 4105275"/>
                <a:gd name="connsiteY14" fmla="*/ 609600 h 1047750"/>
                <a:gd name="connsiteX15" fmla="*/ 19050 w 4105275"/>
                <a:gd name="connsiteY15" fmla="*/ 666750 h 1047750"/>
                <a:gd name="connsiteX16" fmla="*/ 0 w 4105275"/>
                <a:gd name="connsiteY16" fmla="*/ 752475 h 1047750"/>
                <a:gd name="connsiteX17" fmla="*/ 9525 w 4105275"/>
                <a:gd name="connsiteY17" fmla="*/ 809625 h 1047750"/>
                <a:gd name="connsiteX18" fmla="*/ 161925 w 4105275"/>
                <a:gd name="connsiteY18" fmla="*/ 885825 h 1047750"/>
                <a:gd name="connsiteX19" fmla="*/ 295275 w 4105275"/>
                <a:gd name="connsiteY19" fmla="*/ 923925 h 1047750"/>
                <a:gd name="connsiteX20" fmla="*/ 600075 w 4105275"/>
                <a:gd name="connsiteY20" fmla="*/ 942975 h 1047750"/>
                <a:gd name="connsiteX21" fmla="*/ 838200 w 4105275"/>
                <a:gd name="connsiteY21" fmla="*/ 962025 h 1047750"/>
                <a:gd name="connsiteX22" fmla="*/ 2228850 w 4105275"/>
                <a:gd name="connsiteY22" fmla="*/ 1009650 h 1047750"/>
                <a:gd name="connsiteX23" fmla="*/ 2714625 w 4105275"/>
                <a:gd name="connsiteY23" fmla="*/ 1028700 h 1047750"/>
                <a:gd name="connsiteX24" fmla="*/ 3695700 w 4105275"/>
                <a:gd name="connsiteY24" fmla="*/ 1047750 h 1047750"/>
                <a:gd name="connsiteX25" fmla="*/ 3895725 w 4105275"/>
                <a:gd name="connsiteY25" fmla="*/ 1038225 h 1047750"/>
                <a:gd name="connsiteX26" fmla="*/ 4086225 w 4105275"/>
                <a:gd name="connsiteY26" fmla="*/ 1000125 h 1047750"/>
                <a:gd name="connsiteX27" fmla="*/ 4091310 w 4105275"/>
                <a:gd name="connsiteY27" fmla="*/ 719853 h 1047750"/>
                <a:gd name="connsiteX28" fmla="*/ 3999389 w 4105275"/>
                <a:gd name="connsiteY28" fmla="*/ 428625 h 1047750"/>
                <a:gd name="connsiteX29" fmla="*/ 3581400 w 4105275"/>
                <a:gd name="connsiteY29" fmla="*/ 180975 h 1047750"/>
                <a:gd name="connsiteX30" fmla="*/ 3409950 w 4105275"/>
                <a:gd name="connsiteY30" fmla="*/ 47625 h 1047750"/>
                <a:gd name="connsiteX31" fmla="*/ 3381375 w 4105275"/>
                <a:gd name="connsiteY31" fmla="*/ 38100 h 1047750"/>
                <a:gd name="connsiteX32" fmla="*/ 3352800 w 4105275"/>
                <a:gd name="connsiteY32" fmla="*/ 19050 h 1047750"/>
                <a:gd name="connsiteX0" fmla="*/ 4105275 w 4105275"/>
                <a:gd name="connsiteY0" fmla="*/ 142875 h 1047750"/>
                <a:gd name="connsiteX1" fmla="*/ 3952875 w 4105275"/>
                <a:gd name="connsiteY1" fmla="*/ 123825 h 1047750"/>
                <a:gd name="connsiteX2" fmla="*/ 3714750 w 4105275"/>
                <a:gd name="connsiteY2" fmla="*/ 76200 h 1047750"/>
                <a:gd name="connsiteX3" fmla="*/ 3295650 w 4105275"/>
                <a:gd name="connsiteY3" fmla="*/ 28575 h 1047750"/>
                <a:gd name="connsiteX4" fmla="*/ 3028950 w 4105275"/>
                <a:gd name="connsiteY4" fmla="*/ 19050 h 1047750"/>
                <a:gd name="connsiteX5" fmla="*/ 2247900 w 4105275"/>
                <a:gd name="connsiteY5" fmla="*/ 0 h 1047750"/>
                <a:gd name="connsiteX6" fmla="*/ 1228725 w 4105275"/>
                <a:gd name="connsiteY6" fmla="*/ 9525 h 1047750"/>
                <a:gd name="connsiteX7" fmla="*/ 962025 w 4105275"/>
                <a:gd name="connsiteY7" fmla="*/ 19050 h 1047750"/>
                <a:gd name="connsiteX8" fmla="*/ 657225 w 4105275"/>
                <a:gd name="connsiteY8" fmla="*/ 66675 h 1047750"/>
                <a:gd name="connsiteX9" fmla="*/ 409575 w 4105275"/>
                <a:gd name="connsiteY9" fmla="*/ 180975 h 1047750"/>
                <a:gd name="connsiteX10" fmla="*/ 342900 w 4105275"/>
                <a:gd name="connsiteY10" fmla="*/ 209550 h 1047750"/>
                <a:gd name="connsiteX11" fmla="*/ 247650 w 4105275"/>
                <a:gd name="connsiteY11" fmla="*/ 304800 h 1047750"/>
                <a:gd name="connsiteX12" fmla="*/ 171450 w 4105275"/>
                <a:gd name="connsiteY12" fmla="*/ 409575 h 1047750"/>
                <a:gd name="connsiteX13" fmla="*/ 66675 w 4105275"/>
                <a:gd name="connsiteY13" fmla="*/ 561975 h 1047750"/>
                <a:gd name="connsiteX14" fmla="*/ 38100 w 4105275"/>
                <a:gd name="connsiteY14" fmla="*/ 609600 h 1047750"/>
                <a:gd name="connsiteX15" fmla="*/ 19050 w 4105275"/>
                <a:gd name="connsiteY15" fmla="*/ 666750 h 1047750"/>
                <a:gd name="connsiteX16" fmla="*/ 0 w 4105275"/>
                <a:gd name="connsiteY16" fmla="*/ 752475 h 1047750"/>
                <a:gd name="connsiteX17" fmla="*/ 9525 w 4105275"/>
                <a:gd name="connsiteY17" fmla="*/ 809625 h 1047750"/>
                <a:gd name="connsiteX18" fmla="*/ 161925 w 4105275"/>
                <a:gd name="connsiteY18" fmla="*/ 885825 h 1047750"/>
                <a:gd name="connsiteX19" fmla="*/ 295275 w 4105275"/>
                <a:gd name="connsiteY19" fmla="*/ 923925 h 1047750"/>
                <a:gd name="connsiteX20" fmla="*/ 600075 w 4105275"/>
                <a:gd name="connsiteY20" fmla="*/ 942975 h 1047750"/>
                <a:gd name="connsiteX21" fmla="*/ 838200 w 4105275"/>
                <a:gd name="connsiteY21" fmla="*/ 962025 h 1047750"/>
                <a:gd name="connsiteX22" fmla="*/ 2228850 w 4105275"/>
                <a:gd name="connsiteY22" fmla="*/ 1009650 h 1047750"/>
                <a:gd name="connsiteX23" fmla="*/ 2714625 w 4105275"/>
                <a:gd name="connsiteY23" fmla="*/ 1028700 h 1047750"/>
                <a:gd name="connsiteX24" fmla="*/ 3695700 w 4105275"/>
                <a:gd name="connsiteY24" fmla="*/ 1047750 h 1047750"/>
                <a:gd name="connsiteX25" fmla="*/ 3895725 w 4105275"/>
                <a:gd name="connsiteY25" fmla="*/ 1038225 h 1047750"/>
                <a:gd name="connsiteX26" fmla="*/ 4086225 w 4105275"/>
                <a:gd name="connsiteY26" fmla="*/ 1000125 h 1047750"/>
                <a:gd name="connsiteX27" fmla="*/ 4091310 w 4105275"/>
                <a:gd name="connsiteY27" fmla="*/ 719853 h 1047750"/>
                <a:gd name="connsiteX28" fmla="*/ 3999389 w 4105275"/>
                <a:gd name="connsiteY28" fmla="*/ 428625 h 1047750"/>
                <a:gd name="connsiteX29" fmla="*/ 3409950 w 4105275"/>
                <a:gd name="connsiteY29" fmla="*/ 47625 h 1047750"/>
                <a:gd name="connsiteX30" fmla="*/ 3381375 w 4105275"/>
                <a:gd name="connsiteY30" fmla="*/ 38100 h 1047750"/>
                <a:gd name="connsiteX31" fmla="*/ 3352800 w 4105275"/>
                <a:gd name="connsiteY31" fmla="*/ 19050 h 1047750"/>
                <a:gd name="connsiteX0" fmla="*/ 4105275 w 4105275"/>
                <a:gd name="connsiteY0" fmla="*/ 142875 h 1064429"/>
                <a:gd name="connsiteX1" fmla="*/ 3952875 w 4105275"/>
                <a:gd name="connsiteY1" fmla="*/ 123825 h 1064429"/>
                <a:gd name="connsiteX2" fmla="*/ 3714750 w 4105275"/>
                <a:gd name="connsiteY2" fmla="*/ 76200 h 1064429"/>
                <a:gd name="connsiteX3" fmla="*/ 3295650 w 4105275"/>
                <a:gd name="connsiteY3" fmla="*/ 28575 h 1064429"/>
                <a:gd name="connsiteX4" fmla="*/ 3028950 w 4105275"/>
                <a:gd name="connsiteY4" fmla="*/ 19050 h 1064429"/>
                <a:gd name="connsiteX5" fmla="*/ 2247900 w 4105275"/>
                <a:gd name="connsiteY5" fmla="*/ 0 h 1064429"/>
                <a:gd name="connsiteX6" fmla="*/ 1228725 w 4105275"/>
                <a:gd name="connsiteY6" fmla="*/ 9525 h 1064429"/>
                <a:gd name="connsiteX7" fmla="*/ 962025 w 4105275"/>
                <a:gd name="connsiteY7" fmla="*/ 19050 h 1064429"/>
                <a:gd name="connsiteX8" fmla="*/ 657225 w 4105275"/>
                <a:gd name="connsiteY8" fmla="*/ 66675 h 1064429"/>
                <a:gd name="connsiteX9" fmla="*/ 409575 w 4105275"/>
                <a:gd name="connsiteY9" fmla="*/ 180975 h 1064429"/>
                <a:gd name="connsiteX10" fmla="*/ 342900 w 4105275"/>
                <a:gd name="connsiteY10" fmla="*/ 209550 h 1064429"/>
                <a:gd name="connsiteX11" fmla="*/ 247650 w 4105275"/>
                <a:gd name="connsiteY11" fmla="*/ 304800 h 1064429"/>
                <a:gd name="connsiteX12" fmla="*/ 171450 w 4105275"/>
                <a:gd name="connsiteY12" fmla="*/ 409575 h 1064429"/>
                <a:gd name="connsiteX13" fmla="*/ 66675 w 4105275"/>
                <a:gd name="connsiteY13" fmla="*/ 561975 h 1064429"/>
                <a:gd name="connsiteX14" fmla="*/ 38100 w 4105275"/>
                <a:gd name="connsiteY14" fmla="*/ 609600 h 1064429"/>
                <a:gd name="connsiteX15" fmla="*/ 19050 w 4105275"/>
                <a:gd name="connsiteY15" fmla="*/ 666750 h 1064429"/>
                <a:gd name="connsiteX16" fmla="*/ 0 w 4105275"/>
                <a:gd name="connsiteY16" fmla="*/ 752475 h 1064429"/>
                <a:gd name="connsiteX17" fmla="*/ 9525 w 4105275"/>
                <a:gd name="connsiteY17" fmla="*/ 809625 h 1064429"/>
                <a:gd name="connsiteX18" fmla="*/ 161925 w 4105275"/>
                <a:gd name="connsiteY18" fmla="*/ 885825 h 1064429"/>
                <a:gd name="connsiteX19" fmla="*/ 295275 w 4105275"/>
                <a:gd name="connsiteY19" fmla="*/ 923925 h 1064429"/>
                <a:gd name="connsiteX20" fmla="*/ 600075 w 4105275"/>
                <a:gd name="connsiteY20" fmla="*/ 942975 h 1064429"/>
                <a:gd name="connsiteX21" fmla="*/ 838200 w 4105275"/>
                <a:gd name="connsiteY21" fmla="*/ 962025 h 1064429"/>
                <a:gd name="connsiteX22" fmla="*/ 2228850 w 4105275"/>
                <a:gd name="connsiteY22" fmla="*/ 1009650 h 1064429"/>
                <a:gd name="connsiteX23" fmla="*/ 2714625 w 4105275"/>
                <a:gd name="connsiteY23" fmla="*/ 1028700 h 1064429"/>
                <a:gd name="connsiteX24" fmla="*/ 3695700 w 4105275"/>
                <a:gd name="connsiteY24" fmla="*/ 1047750 h 1064429"/>
                <a:gd name="connsiteX25" fmla="*/ 3895725 w 4105275"/>
                <a:gd name="connsiteY25" fmla="*/ 1038225 h 1064429"/>
                <a:gd name="connsiteX26" fmla="*/ 4091310 w 4105275"/>
                <a:gd name="connsiteY26" fmla="*/ 719853 h 1064429"/>
                <a:gd name="connsiteX27" fmla="*/ 3999389 w 4105275"/>
                <a:gd name="connsiteY27" fmla="*/ 428625 h 1064429"/>
                <a:gd name="connsiteX28" fmla="*/ 3409950 w 4105275"/>
                <a:gd name="connsiteY28" fmla="*/ 47625 h 1064429"/>
                <a:gd name="connsiteX29" fmla="*/ 3381375 w 4105275"/>
                <a:gd name="connsiteY29" fmla="*/ 38100 h 1064429"/>
                <a:gd name="connsiteX30" fmla="*/ 3352800 w 4105275"/>
                <a:gd name="connsiteY30" fmla="*/ 19050 h 1064429"/>
                <a:gd name="connsiteX0" fmla="*/ 4105275 w 4115292"/>
                <a:gd name="connsiteY0" fmla="*/ 142875 h 1047750"/>
                <a:gd name="connsiteX1" fmla="*/ 3952875 w 4115292"/>
                <a:gd name="connsiteY1" fmla="*/ 123825 h 1047750"/>
                <a:gd name="connsiteX2" fmla="*/ 3714750 w 4115292"/>
                <a:gd name="connsiteY2" fmla="*/ 76200 h 1047750"/>
                <a:gd name="connsiteX3" fmla="*/ 3295650 w 4115292"/>
                <a:gd name="connsiteY3" fmla="*/ 28575 h 1047750"/>
                <a:gd name="connsiteX4" fmla="*/ 3028950 w 4115292"/>
                <a:gd name="connsiteY4" fmla="*/ 19050 h 1047750"/>
                <a:gd name="connsiteX5" fmla="*/ 2247900 w 4115292"/>
                <a:gd name="connsiteY5" fmla="*/ 0 h 1047750"/>
                <a:gd name="connsiteX6" fmla="*/ 1228725 w 4115292"/>
                <a:gd name="connsiteY6" fmla="*/ 9525 h 1047750"/>
                <a:gd name="connsiteX7" fmla="*/ 962025 w 4115292"/>
                <a:gd name="connsiteY7" fmla="*/ 19050 h 1047750"/>
                <a:gd name="connsiteX8" fmla="*/ 657225 w 4115292"/>
                <a:gd name="connsiteY8" fmla="*/ 66675 h 1047750"/>
                <a:gd name="connsiteX9" fmla="*/ 409575 w 4115292"/>
                <a:gd name="connsiteY9" fmla="*/ 180975 h 1047750"/>
                <a:gd name="connsiteX10" fmla="*/ 342900 w 4115292"/>
                <a:gd name="connsiteY10" fmla="*/ 209550 h 1047750"/>
                <a:gd name="connsiteX11" fmla="*/ 247650 w 4115292"/>
                <a:gd name="connsiteY11" fmla="*/ 304800 h 1047750"/>
                <a:gd name="connsiteX12" fmla="*/ 171450 w 4115292"/>
                <a:gd name="connsiteY12" fmla="*/ 409575 h 1047750"/>
                <a:gd name="connsiteX13" fmla="*/ 66675 w 4115292"/>
                <a:gd name="connsiteY13" fmla="*/ 561975 h 1047750"/>
                <a:gd name="connsiteX14" fmla="*/ 38100 w 4115292"/>
                <a:gd name="connsiteY14" fmla="*/ 609600 h 1047750"/>
                <a:gd name="connsiteX15" fmla="*/ 19050 w 4115292"/>
                <a:gd name="connsiteY15" fmla="*/ 666750 h 1047750"/>
                <a:gd name="connsiteX16" fmla="*/ 0 w 4115292"/>
                <a:gd name="connsiteY16" fmla="*/ 752475 h 1047750"/>
                <a:gd name="connsiteX17" fmla="*/ 9525 w 4115292"/>
                <a:gd name="connsiteY17" fmla="*/ 809625 h 1047750"/>
                <a:gd name="connsiteX18" fmla="*/ 161925 w 4115292"/>
                <a:gd name="connsiteY18" fmla="*/ 885825 h 1047750"/>
                <a:gd name="connsiteX19" fmla="*/ 295275 w 4115292"/>
                <a:gd name="connsiteY19" fmla="*/ 923925 h 1047750"/>
                <a:gd name="connsiteX20" fmla="*/ 600075 w 4115292"/>
                <a:gd name="connsiteY20" fmla="*/ 942975 h 1047750"/>
                <a:gd name="connsiteX21" fmla="*/ 838200 w 4115292"/>
                <a:gd name="connsiteY21" fmla="*/ 962025 h 1047750"/>
                <a:gd name="connsiteX22" fmla="*/ 2228850 w 4115292"/>
                <a:gd name="connsiteY22" fmla="*/ 1009650 h 1047750"/>
                <a:gd name="connsiteX23" fmla="*/ 2714625 w 4115292"/>
                <a:gd name="connsiteY23" fmla="*/ 1028700 h 1047750"/>
                <a:gd name="connsiteX24" fmla="*/ 3695700 w 4115292"/>
                <a:gd name="connsiteY24" fmla="*/ 1047750 h 1047750"/>
                <a:gd name="connsiteX25" fmla="*/ 4091310 w 4115292"/>
                <a:gd name="connsiteY25" fmla="*/ 719853 h 1047750"/>
                <a:gd name="connsiteX26" fmla="*/ 3999389 w 4115292"/>
                <a:gd name="connsiteY26" fmla="*/ 428625 h 1047750"/>
                <a:gd name="connsiteX27" fmla="*/ 3409950 w 4115292"/>
                <a:gd name="connsiteY27" fmla="*/ 47625 h 1047750"/>
                <a:gd name="connsiteX28" fmla="*/ 3381375 w 4115292"/>
                <a:gd name="connsiteY28" fmla="*/ 38100 h 1047750"/>
                <a:gd name="connsiteX29" fmla="*/ 3352800 w 4115292"/>
                <a:gd name="connsiteY29" fmla="*/ 19050 h 1047750"/>
                <a:gd name="connsiteX0" fmla="*/ 4105275 w 4115292"/>
                <a:gd name="connsiteY0" fmla="*/ 142875 h 1028700"/>
                <a:gd name="connsiteX1" fmla="*/ 3952875 w 4115292"/>
                <a:gd name="connsiteY1" fmla="*/ 123825 h 1028700"/>
                <a:gd name="connsiteX2" fmla="*/ 3714750 w 4115292"/>
                <a:gd name="connsiteY2" fmla="*/ 76200 h 1028700"/>
                <a:gd name="connsiteX3" fmla="*/ 3295650 w 4115292"/>
                <a:gd name="connsiteY3" fmla="*/ 28575 h 1028700"/>
                <a:gd name="connsiteX4" fmla="*/ 3028950 w 4115292"/>
                <a:gd name="connsiteY4" fmla="*/ 19050 h 1028700"/>
                <a:gd name="connsiteX5" fmla="*/ 2247900 w 4115292"/>
                <a:gd name="connsiteY5" fmla="*/ 0 h 1028700"/>
                <a:gd name="connsiteX6" fmla="*/ 1228725 w 4115292"/>
                <a:gd name="connsiteY6" fmla="*/ 9525 h 1028700"/>
                <a:gd name="connsiteX7" fmla="*/ 962025 w 4115292"/>
                <a:gd name="connsiteY7" fmla="*/ 19050 h 1028700"/>
                <a:gd name="connsiteX8" fmla="*/ 657225 w 4115292"/>
                <a:gd name="connsiteY8" fmla="*/ 66675 h 1028700"/>
                <a:gd name="connsiteX9" fmla="*/ 409575 w 4115292"/>
                <a:gd name="connsiteY9" fmla="*/ 180975 h 1028700"/>
                <a:gd name="connsiteX10" fmla="*/ 342900 w 4115292"/>
                <a:gd name="connsiteY10" fmla="*/ 209550 h 1028700"/>
                <a:gd name="connsiteX11" fmla="*/ 247650 w 4115292"/>
                <a:gd name="connsiteY11" fmla="*/ 304800 h 1028700"/>
                <a:gd name="connsiteX12" fmla="*/ 171450 w 4115292"/>
                <a:gd name="connsiteY12" fmla="*/ 409575 h 1028700"/>
                <a:gd name="connsiteX13" fmla="*/ 66675 w 4115292"/>
                <a:gd name="connsiteY13" fmla="*/ 561975 h 1028700"/>
                <a:gd name="connsiteX14" fmla="*/ 38100 w 4115292"/>
                <a:gd name="connsiteY14" fmla="*/ 609600 h 1028700"/>
                <a:gd name="connsiteX15" fmla="*/ 19050 w 4115292"/>
                <a:gd name="connsiteY15" fmla="*/ 666750 h 1028700"/>
                <a:gd name="connsiteX16" fmla="*/ 0 w 4115292"/>
                <a:gd name="connsiteY16" fmla="*/ 752475 h 1028700"/>
                <a:gd name="connsiteX17" fmla="*/ 9525 w 4115292"/>
                <a:gd name="connsiteY17" fmla="*/ 809625 h 1028700"/>
                <a:gd name="connsiteX18" fmla="*/ 161925 w 4115292"/>
                <a:gd name="connsiteY18" fmla="*/ 885825 h 1028700"/>
                <a:gd name="connsiteX19" fmla="*/ 295275 w 4115292"/>
                <a:gd name="connsiteY19" fmla="*/ 923925 h 1028700"/>
                <a:gd name="connsiteX20" fmla="*/ 600075 w 4115292"/>
                <a:gd name="connsiteY20" fmla="*/ 942975 h 1028700"/>
                <a:gd name="connsiteX21" fmla="*/ 838200 w 4115292"/>
                <a:gd name="connsiteY21" fmla="*/ 962025 h 1028700"/>
                <a:gd name="connsiteX22" fmla="*/ 2228850 w 4115292"/>
                <a:gd name="connsiteY22" fmla="*/ 1009650 h 1028700"/>
                <a:gd name="connsiteX23" fmla="*/ 2714625 w 4115292"/>
                <a:gd name="connsiteY23" fmla="*/ 1028700 h 1028700"/>
                <a:gd name="connsiteX24" fmla="*/ 4091310 w 4115292"/>
                <a:gd name="connsiteY24" fmla="*/ 719853 h 1028700"/>
                <a:gd name="connsiteX25" fmla="*/ 3999389 w 4115292"/>
                <a:gd name="connsiteY25" fmla="*/ 428625 h 1028700"/>
                <a:gd name="connsiteX26" fmla="*/ 3409950 w 4115292"/>
                <a:gd name="connsiteY26" fmla="*/ 47625 h 1028700"/>
                <a:gd name="connsiteX27" fmla="*/ 3381375 w 4115292"/>
                <a:gd name="connsiteY27" fmla="*/ 38100 h 1028700"/>
                <a:gd name="connsiteX28" fmla="*/ 3352800 w 4115292"/>
                <a:gd name="connsiteY28" fmla="*/ 19050 h 1028700"/>
                <a:gd name="connsiteX0" fmla="*/ 4105275 w 4105275"/>
                <a:gd name="connsiteY0" fmla="*/ 142875 h 1031159"/>
                <a:gd name="connsiteX1" fmla="*/ 3952875 w 4105275"/>
                <a:gd name="connsiteY1" fmla="*/ 123825 h 1031159"/>
                <a:gd name="connsiteX2" fmla="*/ 3714750 w 4105275"/>
                <a:gd name="connsiteY2" fmla="*/ 76200 h 1031159"/>
                <a:gd name="connsiteX3" fmla="*/ 3295650 w 4105275"/>
                <a:gd name="connsiteY3" fmla="*/ 28575 h 1031159"/>
                <a:gd name="connsiteX4" fmla="*/ 3028950 w 4105275"/>
                <a:gd name="connsiteY4" fmla="*/ 19050 h 1031159"/>
                <a:gd name="connsiteX5" fmla="*/ 2247900 w 4105275"/>
                <a:gd name="connsiteY5" fmla="*/ 0 h 1031159"/>
                <a:gd name="connsiteX6" fmla="*/ 1228725 w 4105275"/>
                <a:gd name="connsiteY6" fmla="*/ 9525 h 1031159"/>
                <a:gd name="connsiteX7" fmla="*/ 962025 w 4105275"/>
                <a:gd name="connsiteY7" fmla="*/ 19050 h 1031159"/>
                <a:gd name="connsiteX8" fmla="*/ 657225 w 4105275"/>
                <a:gd name="connsiteY8" fmla="*/ 66675 h 1031159"/>
                <a:gd name="connsiteX9" fmla="*/ 409575 w 4105275"/>
                <a:gd name="connsiteY9" fmla="*/ 180975 h 1031159"/>
                <a:gd name="connsiteX10" fmla="*/ 342900 w 4105275"/>
                <a:gd name="connsiteY10" fmla="*/ 209550 h 1031159"/>
                <a:gd name="connsiteX11" fmla="*/ 247650 w 4105275"/>
                <a:gd name="connsiteY11" fmla="*/ 304800 h 1031159"/>
                <a:gd name="connsiteX12" fmla="*/ 171450 w 4105275"/>
                <a:gd name="connsiteY12" fmla="*/ 409575 h 1031159"/>
                <a:gd name="connsiteX13" fmla="*/ 66675 w 4105275"/>
                <a:gd name="connsiteY13" fmla="*/ 561975 h 1031159"/>
                <a:gd name="connsiteX14" fmla="*/ 38100 w 4105275"/>
                <a:gd name="connsiteY14" fmla="*/ 609600 h 1031159"/>
                <a:gd name="connsiteX15" fmla="*/ 19050 w 4105275"/>
                <a:gd name="connsiteY15" fmla="*/ 666750 h 1031159"/>
                <a:gd name="connsiteX16" fmla="*/ 0 w 4105275"/>
                <a:gd name="connsiteY16" fmla="*/ 752475 h 1031159"/>
                <a:gd name="connsiteX17" fmla="*/ 9525 w 4105275"/>
                <a:gd name="connsiteY17" fmla="*/ 809625 h 1031159"/>
                <a:gd name="connsiteX18" fmla="*/ 161925 w 4105275"/>
                <a:gd name="connsiteY18" fmla="*/ 885825 h 1031159"/>
                <a:gd name="connsiteX19" fmla="*/ 295275 w 4105275"/>
                <a:gd name="connsiteY19" fmla="*/ 923925 h 1031159"/>
                <a:gd name="connsiteX20" fmla="*/ 600075 w 4105275"/>
                <a:gd name="connsiteY20" fmla="*/ 942975 h 1031159"/>
                <a:gd name="connsiteX21" fmla="*/ 838200 w 4105275"/>
                <a:gd name="connsiteY21" fmla="*/ 962025 h 1031159"/>
                <a:gd name="connsiteX22" fmla="*/ 2228850 w 4105275"/>
                <a:gd name="connsiteY22" fmla="*/ 1009650 h 1031159"/>
                <a:gd name="connsiteX23" fmla="*/ 2714625 w 4105275"/>
                <a:gd name="connsiteY23" fmla="*/ 1028700 h 1031159"/>
                <a:gd name="connsiteX24" fmla="*/ 3835444 w 4105275"/>
                <a:gd name="connsiteY24" fmla="*/ 948453 h 1031159"/>
                <a:gd name="connsiteX25" fmla="*/ 3999389 w 4105275"/>
                <a:gd name="connsiteY25" fmla="*/ 428625 h 1031159"/>
                <a:gd name="connsiteX26" fmla="*/ 3409950 w 4105275"/>
                <a:gd name="connsiteY26" fmla="*/ 47625 h 1031159"/>
                <a:gd name="connsiteX27" fmla="*/ 3381375 w 4105275"/>
                <a:gd name="connsiteY27" fmla="*/ 38100 h 1031159"/>
                <a:gd name="connsiteX28" fmla="*/ 3352800 w 4105275"/>
                <a:gd name="connsiteY28" fmla="*/ 19050 h 1031159"/>
                <a:gd name="connsiteX0" fmla="*/ 4105275 w 4105275"/>
                <a:gd name="connsiteY0" fmla="*/ 142875 h 1031159"/>
                <a:gd name="connsiteX1" fmla="*/ 3952875 w 4105275"/>
                <a:gd name="connsiteY1" fmla="*/ 123825 h 1031159"/>
                <a:gd name="connsiteX2" fmla="*/ 3824406 w 4105275"/>
                <a:gd name="connsiteY2" fmla="*/ 142875 h 1031159"/>
                <a:gd name="connsiteX3" fmla="*/ 3295650 w 4105275"/>
                <a:gd name="connsiteY3" fmla="*/ 28575 h 1031159"/>
                <a:gd name="connsiteX4" fmla="*/ 3028950 w 4105275"/>
                <a:gd name="connsiteY4" fmla="*/ 19050 h 1031159"/>
                <a:gd name="connsiteX5" fmla="*/ 2247900 w 4105275"/>
                <a:gd name="connsiteY5" fmla="*/ 0 h 1031159"/>
                <a:gd name="connsiteX6" fmla="*/ 1228725 w 4105275"/>
                <a:gd name="connsiteY6" fmla="*/ 9525 h 1031159"/>
                <a:gd name="connsiteX7" fmla="*/ 962025 w 4105275"/>
                <a:gd name="connsiteY7" fmla="*/ 19050 h 1031159"/>
                <a:gd name="connsiteX8" fmla="*/ 657225 w 4105275"/>
                <a:gd name="connsiteY8" fmla="*/ 66675 h 1031159"/>
                <a:gd name="connsiteX9" fmla="*/ 409575 w 4105275"/>
                <a:gd name="connsiteY9" fmla="*/ 180975 h 1031159"/>
                <a:gd name="connsiteX10" fmla="*/ 342900 w 4105275"/>
                <a:gd name="connsiteY10" fmla="*/ 209550 h 1031159"/>
                <a:gd name="connsiteX11" fmla="*/ 247650 w 4105275"/>
                <a:gd name="connsiteY11" fmla="*/ 304800 h 1031159"/>
                <a:gd name="connsiteX12" fmla="*/ 171450 w 4105275"/>
                <a:gd name="connsiteY12" fmla="*/ 409575 h 1031159"/>
                <a:gd name="connsiteX13" fmla="*/ 66675 w 4105275"/>
                <a:gd name="connsiteY13" fmla="*/ 561975 h 1031159"/>
                <a:gd name="connsiteX14" fmla="*/ 38100 w 4105275"/>
                <a:gd name="connsiteY14" fmla="*/ 609600 h 1031159"/>
                <a:gd name="connsiteX15" fmla="*/ 19050 w 4105275"/>
                <a:gd name="connsiteY15" fmla="*/ 666750 h 1031159"/>
                <a:gd name="connsiteX16" fmla="*/ 0 w 4105275"/>
                <a:gd name="connsiteY16" fmla="*/ 752475 h 1031159"/>
                <a:gd name="connsiteX17" fmla="*/ 9525 w 4105275"/>
                <a:gd name="connsiteY17" fmla="*/ 809625 h 1031159"/>
                <a:gd name="connsiteX18" fmla="*/ 161925 w 4105275"/>
                <a:gd name="connsiteY18" fmla="*/ 885825 h 1031159"/>
                <a:gd name="connsiteX19" fmla="*/ 295275 w 4105275"/>
                <a:gd name="connsiteY19" fmla="*/ 923925 h 1031159"/>
                <a:gd name="connsiteX20" fmla="*/ 600075 w 4105275"/>
                <a:gd name="connsiteY20" fmla="*/ 942975 h 1031159"/>
                <a:gd name="connsiteX21" fmla="*/ 838200 w 4105275"/>
                <a:gd name="connsiteY21" fmla="*/ 962025 h 1031159"/>
                <a:gd name="connsiteX22" fmla="*/ 2228850 w 4105275"/>
                <a:gd name="connsiteY22" fmla="*/ 1009650 h 1031159"/>
                <a:gd name="connsiteX23" fmla="*/ 2714625 w 4105275"/>
                <a:gd name="connsiteY23" fmla="*/ 1028700 h 1031159"/>
                <a:gd name="connsiteX24" fmla="*/ 3835444 w 4105275"/>
                <a:gd name="connsiteY24" fmla="*/ 948453 h 1031159"/>
                <a:gd name="connsiteX25" fmla="*/ 3999389 w 4105275"/>
                <a:gd name="connsiteY25" fmla="*/ 428625 h 1031159"/>
                <a:gd name="connsiteX26" fmla="*/ 3409950 w 4105275"/>
                <a:gd name="connsiteY26" fmla="*/ 47625 h 1031159"/>
                <a:gd name="connsiteX27" fmla="*/ 3381375 w 4105275"/>
                <a:gd name="connsiteY27" fmla="*/ 38100 h 1031159"/>
                <a:gd name="connsiteX28" fmla="*/ 3352800 w 4105275"/>
                <a:gd name="connsiteY28" fmla="*/ 19050 h 1031159"/>
                <a:gd name="connsiteX0" fmla="*/ 4032170 w 4032170"/>
                <a:gd name="connsiteY0" fmla="*/ 38100 h 1031159"/>
                <a:gd name="connsiteX1" fmla="*/ 3952875 w 4032170"/>
                <a:gd name="connsiteY1" fmla="*/ 123825 h 1031159"/>
                <a:gd name="connsiteX2" fmla="*/ 3824406 w 4032170"/>
                <a:gd name="connsiteY2" fmla="*/ 142875 h 1031159"/>
                <a:gd name="connsiteX3" fmla="*/ 3295650 w 4032170"/>
                <a:gd name="connsiteY3" fmla="*/ 28575 h 1031159"/>
                <a:gd name="connsiteX4" fmla="*/ 3028950 w 4032170"/>
                <a:gd name="connsiteY4" fmla="*/ 19050 h 1031159"/>
                <a:gd name="connsiteX5" fmla="*/ 2247900 w 4032170"/>
                <a:gd name="connsiteY5" fmla="*/ 0 h 1031159"/>
                <a:gd name="connsiteX6" fmla="*/ 1228725 w 4032170"/>
                <a:gd name="connsiteY6" fmla="*/ 9525 h 1031159"/>
                <a:gd name="connsiteX7" fmla="*/ 962025 w 4032170"/>
                <a:gd name="connsiteY7" fmla="*/ 19050 h 1031159"/>
                <a:gd name="connsiteX8" fmla="*/ 657225 w 4032170"/>
                <a:gd name="connsiteY8" fmla="*/ 66675 h 1031159"/>
                <a:gd name="connsiteX9" fmla="*/ 409575 w 4032170"/>
                <a:gd name="connsiteY9" fmla="*/ 180975 h 1031159"/>
                <a:gd name="connsiteX10" fmla="*/ 342900 w 4032170"/>
                <a:gd name="connsiteY10" fmla="*/ 209550 h 1031159"/>
                <a:gd name="connsiteX11" fmla="*/ 247650 w 4032170"/>
                <a:gd name="connsiteY11" fmla="*/ 304800 h 1031159"/>
                <a:gd name="connsiteX12" fmla="*/ 171450 w 4032170"/>
                <a:gd name="connsiteY12" fmla="*/ 409575 h 1031159"/>
                <a:gd name="connsiteX13" fmla="*/ 66675 w 4032170"/>
                <a:gd name="connsiteY13" fmla="*/ 561975 h 1031159"/>
                <a:gd name="connsiteX14" fmla="*/ 38100 w 4032170"/>
                <a:gd name="connsiteY14" fmla="*/ 609600 h 1031159"/>
                <a:gd name="connsiteX15" fmla="*/ 19050 w 4032170"/>
                <a:gd name="connsiteY15" fmla="*/ 666750 h 1031159"/>
                <a:gd name="connsiteX16" fmla="*/ 0 w 4032170"/>
                <a:gd name="connsiteY16" fmla="*/ 752475 h 1031159"/>
                <a:gd name="connsiteX17" fmla="*/ 9525 w 4032170"/>
                <a:gd name="connsiteY17" fmla="*/ 809625 h 1031159"/>
                <a:gd name="connsiteX18" fmla="*/ 161925 w 4032170"/>
                <a:gd name="connsiteY18" fmla="*/ 885825 h 1031159"/>
                <a:gd name="connsiteX19" fmla="*/ 295275 w 4032170"/>
                <a:gd name="connsiteY19" fmla="*/ 923925 h 1031159"/>
                <a:gd name="connsiteX20" fmla="*/ 600075 w 4032170"/>
                <a:gd name="connsiteY20" fmla="*/ 942975 h 1031159"/>
                <a:gd name="connsiteX21" fmla="*/ 838200 w 4032170"/>
                <a:gd name="connsiteY21" fmla="*/ 962025 h 1031159"/>
                <a:gd name="connsiteX22" fmla="*/ 2228850 w 4032170"/>
                <a:gd name="connsiteY22" fmla="*/ 1009650 h 1031159"/>
                <a:gd name="connsiteX23" fmla="*/ 2714625 w 4032170"/>
                <a:gd name="connsiteY23" fmla="*/ 1028700 h 1031159"/>
                <a:gd name="connsiteX24" fmla="*/ 3835444 w 4032170"/>
                <a:gd name="connsiteY24" fmla="*/ 948453 h 1031159"/>
                <a:gd name="connsiteX25" fmla="*/ 3999389 w 4032170"/>
                <a:gd name="connsiteY25" fmla="*/ 428625 h 1031159"/>
                <a:gd name="connsiteX26" fmla="*/ 3409950 w 4032170"/>
                <a:gd name="connsiteY26" fmla="*/ 47625 h 1031159"/>
                <a:gd name="connsiteX27" fmla="*/ 3381375 w 4032170"/>
                <a:gd name="connsiteY27" fmla="*/ 38100 h 1031159"/>
                <a:gd name="connsiteX28" fmla="*/ 3352800 w 4032170"/>
                <a:gd name="connsiteY28" fmla="*/ 19050 h 1031159"/>
                <a:gd name="connsiteX0" fmla="*/ 4032170 w 4032170"/>
                <a:gd name="connsiteY0" fmla="*/ 38100 h 1068185"/>
                <a:gd name="connsiteX1" fmla="*/ 3952875 w 4032170"/>
                <a:gd name="connsiteY1" fmla="*/ 123825 h 1068185"/>
                <a:gd name="connsiteX2" fmla="*/ 3824406 w 4032170"/>
                <a:gd name="connsiteY2" fmla="*/ 142875 h 1068185"/>
                <a:gd name="connsiteX3" fmla="*/ 3295650 w 4032170"/>
                <a:gd name="connsiteY3" fmla="*/ 28575 h 1068185"/>
                <a:gd name="connsiteX4" fmla="*/ 3028950 w 4032170"/>
                <a:gd name="connsiteY4" fmla="*/ 19050 h 1068185"/>
                <a:gd name="connsiteX5" fmla="*/ 2247900 w 4032170"/>
                <a:gd name="connsiteY5" fmla="*/ 0 h 1068185"/>
                <a:gd name="connsiteX6" fmla="*/ 1228725 w 4032170"/>
                <a:gd name="connsiteY6" fmla="*/ 9525 h 1068185"/>
                <a:gd name="connsiteX7" fmla="*/ 962025 w 4032170"/>
                <a:gd name="connsiteY7" fmla="*/ 19050 h 1068185"/>
                <a:gd name="connsiteX8" fmla="*/ 657225 w 4032170"/>
                <a:gd name="connsiteY8" fmla="*/ 66675 h 1068185"/>
                <a:gd name="connsiteX9" fmla="*/ 409575 w 4032170"/>
                <a:gd name="connsiteY9" fmla="*/ 180975 h 1068185"/>
                <a:gd name="connsiteX10" fmla="*/ 342900 w 4032170"/>
                <a:gd name="connsiteY10" fmla="*/ 209550 h 1068185"/>
                <a:gd name="connsiteX11" fmla="*/ 247650 w 4032170"/>
                <a:gd name="connsiteY11" fmla="*/ 304800 h 1068185"/>
                <a:gd name="connsiteX12" fmla="*/ 171450 w 4032170"/>
                <a:gd name="connsiteY12" fmla="*/ 409575 h 1068185"/>
                <a:gd name="connsiteX13" fmla="*/ 66675 w 4032170"/>
                <a:gd name="connsiteY13" fmla="*/ 561975 h 1068185"/>
                <a:gd name="connsiteX14" fmla="*/ 38100 w 4032170"/>
                <a:gd name="connsiteY14" fmla="*/ 609600 h 1068185"/>
                <a:gd name="connsiteX15" fmla="*/ 19050 w 4032170"/>
                <a:gd name="connsiteY15" fmla="*/ 666750 h 1068185"/>
                <a:gd name="connsiteX16" fmla="*/ 0 w 4032170"/>
                <a:gd name="connsiteY16" fmla="*/ 752475 h 1068185"/>
                <a:gd name="connsiteX17" fmla="*/ 9525 w 4032170"/>
                <a:gd name="connsiteY17" fmla="*/ 809625 h 1068185"/>
                <a:gd name="connsiteX18" fmla="*/ 161925 w 4032170"/>
                <a:gd name="connsiteY18" fmla="*/ 885825 h 1068185"/>
                <a:gd name="connsiteX19" fmla="*/ 295275 w 4032170"/>
                <a:gd name="connsiteY19" fmla="*/ 923925 h 1068185"/>
                <a:gd name="connsiteX20" fmla="*/ 600075 w 4032170"/>
                <a:gd name="connsiteY20" fmla="*/ 942975 h 1068185"/>
                <a:gd name="connsiteX21" fmla="*/ 838200 w 4032170"/>
                <a:gd name="connsiteY21" fmla="*/ 962025 h 1068185"/>
                <a:gd name="connsiteX22" fmla="*/ 2228850 w 4032170"/>
                <a:gd name="connsiteY22" fmla="*/ 1009650 h 1068185"/>
                <a:gd name="connsiteX23" fmla="*/ 2714625 w 4032170"/>
                <a:gd name="connsiteY23" fmla="*/ 1028700 h 1068185"/>
                <a:gd name="connsiteX24" fmla="*/ 3999389 w 4032170"/>
                <a:gd name="connsiteY24" fmla="*/ 428625 h 1068185"/>
                <a:gd name="connsiteX25" fmla="*/ 3409950 w 4032170"/>
                <a:gd name="connsiteY25" fmla="*/ 47625 h 1068185"/>
                <a:gd name="connsiteX26" fmla="*/ 3381375 w 4032170"/>
                <a:gd name="connsiteY26" fmla="*/ 38100 h 1068185"/>
                <a:gd name="connsiteX27" fmla="*/ 3352800 w 4032170"/>
                <a:gd name="connsiteY27" fmla="*/ 19050 h 1068185"/>
                <a:gd name="connsiteX0" fmla="*/ 4032170 w 4032170"/>
                <a:gd name="connsiteY0" fmla="*/ 38100 h 1016331"/>
                <a:gd name="connsiteX1" fmla="*/ 3952875 w 4032170"/>
                <a:gd name="connsiteY1" fmla="*/ 123825 h 1016331"/>
                <a:gd name="connsiteX2" fmla="*/ 3824406 w 4032170"/>
                <a:gd name="connsiteY2" fmla="*/ 142875 h 1016331"/>
                <a:gd name="connsiteX3" fmla="*/ 3295650 w 4032170"/>
                <a:gd name="connsiteY3" fmla="*/ 28575 h 1016331"/>
                <a:gd name="connsiteX4" fmla="*/ 3028950 w 4032170"/>
                <a:gd name="connsiteY4" fmla="*/ 19050 h 1016331"/>
                <a:gd name="connsiteX5" fmla="*/ 2247900 w 4032170"/>
                <a:gd name="connsiteY5" fmla="*/ 0 h 1016331"/>
                <a:gd name="connsiteX6" fmla="*/ 1228725 w 4032170"/>
                <a:gd name="connsiteY6" fmla="*/ 9525 h 1016331"/>
                <a:gd name="connsiteX7" fmla="*/ 962025 w 4032170"/>
                <a:gd name="connsiteY7" fmla="*/ 19050 h 1016331"/>
                <a:gd name="connsiteX8" fmla="*/ 657225 w 4032170"/>
                <a:gd name="connsiteY8" fmla="*/ 66675 h 1016331"/>
                <a:gd name="connsiteX9" fmla="*/ 409575 w 4032170"/>
                <a:gd name="connsiteY9" fmla="*/ 180975 h 1016331"/>
                <a:gd name="connsiteX10" fmla="*/ 342900 w 4032170"/>
                <a:gd name="connsiteY10" fmla="*/ 209550 h 1016331"/>
                <a:gd name="connsiteX11" fmla="*/ 247650 w 4032170"/>
                <a:gd name="connsiteY11" fmla="*/ 304800 h 1016331"/>
                <a:gd name="connsiteX12" fmla="*/ 171450 w 4032170"/>
                <a:gd name="connsiteY12" fmla="*/ 409575 h 1016331"/>
                <a:gd name="connsiteX13" fmla="*/ 66675 w 4032170"/>
                <a:gd name="connsiteY13" fmla="*/ 561975 h 1016331"/>
                <a:gd name="connsiteX14" fmla="*/ 38100 w 4032170"/>
                <a:gd name="connsiteY14" fmla="*/ 609600 h 1016331"/>
                <a:gd name="connsiteX15" fmla="*/ 19050 w 4032170"/>
                <a:gd name="connsiteY15" fmla="*/ 666750 h 1016331"/>
                <a:gd name="connsiteX16" fmla="*/ 0 w 4032170"/>
                <a:gd name="connsiteY16" fmla="*/ 752475 h 1016331"/>
                <a:gd name="connsiteX17" fmla="*/ 9525 w 4032170"/>
                <a:gd name="connsiteY17" fmla="*/ 809625 h 1016331"/>
                <a:gd name="connsiteX18" fmla="*/ 161925 w 4032170"/>
                <a:gd name="connsiteY18" fmla="*/ 885825 h 1016331"/>
                <a:gd name="connsiteX19" fmla="*/ 295275 w 4032170"/>
                <a:gd name="connsiteY19" fmla="*/ 923925 h 1016331"/>
                <a:gd name="connsiteX20" fmla="*/ 600075 w 4032170"/>
                <a:gd name="connsiteY20" fmla="*/ 942975 h 1016331"/>
                <a:gd name="connsiteX21" fmla="*/ 838200 w 4032170"/>
                <a:gd name="connsiteY21" fmla="*/ 962025 h 1016331"/>
                <a:gd name="connsiteX22" fmla="*/ 2228850 w 4032170"/>
                <a:gd name="connsiteY22" fmla="*/ 1009650 h 1016331"/>
                <a:gd name="connsiteX23" fmla="*/ 3311646 w 4032170"/>
                <a:gd name="connsiteY23" fmla="*/ 847725 h 1016331"/>
                <a:gd name="connsiteX24" fmla="*/ 3999389 w 4032170"/>
                <a:gd name="connsiteY24" fmla="*/ 428625 h 1016331"/>
                <a:gd name="connsiteX25" fmla="*/ 3409950 w 4032170"/>
                <a:gd name="connsiteY25" fmla="*/ 47625 h 1016331"/>
                <a:gd name="connsiteX26" fmla="*/ 3381375 w 4032170"/>
                <a:gd name="connsiteY26" fmla="*/ 38100 h 1016331"/>
                <a:gd name="connsiteX27" fmla="*/ 3352800 w 4032170"/>
                <a:gd name="connsiteY27" fmla="*/ 19050 h 1016331"/>
                <a:gd name="connsiteX0" fmla="*/ 4032170 w 4032170"/>
                <a:gd name="connsiteY0" fmla="*/ 38100 h 1016331"/>
                <a:gd name="connsiteX1" fmla="*/ 3952875 w 4032170"/>
                <a:gd name="connsiteY1" fmla="*/ 123825 h 1016331"/>
                <a:gd name="connsiteX2" fmla="*/ 3824406 w 4032170"/>
                <a:gd name="connsiteY2" fmla="*/ 142875 h 1016331"/>
                <a:gd name="connsiteX3" fmla="*/ 3295650 w 4032170"/>
                <a:gd name="connsiteY3" fmla="*/ 28575 h 1016331"/>
                <a:gd name="connsiteX4" fmla="*/ 3028950 w 4032170"/>
                <a:gd name="connsiteY4" fmla="*/ 19050 h 1016331"/>
                <a:gd name="connsiteX5" fmla="*/ 2247900 w 4032170"/>
                <a:gd name="connsiteY5" fmla="*/ 0 h 1016331"/>
                <a:gd name="connsiteX6" fmla="*/ 1228725 w 4032170"/>
                <a:gd name="connsiteY6" fmla="*/ 9525 h 1016331"/>
                <a:gd name="connsiteX7" fmla="*/ 962025 w 4032170"/>
                <a:gd name="connsiteY7" fmla="*/ 19050 h 1016331"/>
                <a:gd name="connsiteX8" fmla="*/ 657225 w 4032170"/>
                <a:gd name="connsiteY8" fmla="*/ 66675 h 1016331"/>
                <a:gd name="connsiteX9" fmla="*/ 409575 w 4032170"/>
                <a:gd name="connsiteY9" fmla="*/ 180975 h 1016331"/>
                <a:gd name="connsiteX10" fmla="*/ 342900 w 4032170"/>
                <a:gd name="connsiteY10" fmla="*/ 209550 h 1016331"/>
                <a:gd name="connsiteX11" fmla="*/ 247650 w 4032170"/>
                <a:gd name="connsiteY11" fmla="*/ 304800 h 1016331"/>
                <a:gd name="connsiteX12" fmla="*/ 171450 w 4032170"/>
                <a:gd name="connsiteY12" fmla="*/ 409575 h 1016331"/>
                <a:gd name="connsiteX13" fmla="*/ 66675 w 4032170"/>
                <a:gd name="connsiteY13" fmla="*/ 561975 h 1016331"/>
                <a:gd name="connsiteX14" fmla="*/ 38100 w 4032170"/>
                <a:gd name="connsiteY14" fmla="*/ 609600 h 1016331"/>
                <a:gd name="connsiteX15" fmla="*/ 19050 w 4032170"/>
                <a:gd name="connsiteY15" fmla="*/ 666750 h 1016331"/>
                <a:gd name="connsiteX16" fmla="*/ 0 w 4032170"/>
                <a:gd name="connsiteY16" fmla="*/ 752475 h 1016331"/>
                <a:gd name="connsiteX17" fmla="*/ 9525 w 4032170"/>
                <a:gd name="connsiteY17" fmla="*/ 809625 h 1016331"/>
                <a:gd name="connsiteX18" fmla="*/ 161925 w 4032170"/>
                <a:gd name="connsiteY18" fmla="*/ 885825 h 1016331"/>
                <a:gd name="connsiteX19" fmla="*/ 295275 w 4032170"/>
                <a:gd name="connsiteY19" fmla="*/ 923925 h 1016331"/>
                <a:gd name="connsiteX20" fmla="*/ 600075 w 4032170"/>
                <a:gd name="connsiteY20" fmla="*/ 942975 h 1016331"/>
                <a:gd name="connsiteX21" fmla="*/ 838200 w 4032170"/>
                <a:gd name="connsiteY21" fmla="*/ 962025 h 1016331"/>
                <a:gd name="connsiteX22" fmla="*/ 2228850 w 4032170"/>
                <a:gd name="connsiteY22" fmla="*/ 1009650 h 1016331"/>
                <a:gd name="connsiteX23" fmla="*/ 3311646 w 4032170"/>
                <a:gd name="connsiteY23" fmla="*/ 847725 h 1016331"/>
                <a:gd name="connsiteX24" fmla="*/ 3999389 w 4032170"/>
                <a:gd name="connsiteY24" fmla="*/ 428625 h 1016331"/>
                <a:gd name="connsiteX25" fmla="*/ 3381375 w 4032170"/>
                <a:gd name="connsiteY25" fmla="*/ 38100 h 1016331"/>
                <a:gd name="connsiteX26" fmla="*/ 3352800 w 4032170"/>
                <a:gd name="connsiteY26" fmla="*/ 19050 h 1016331"/>
                <a:gd name="connsiteX0" fmla="*/ 4032170 w 4032170"/>
                <a:gd name="connsiteY0" fmla="*/ 85725 h 1063956"/>
                <a:gd name="connsiteX1" fmla="*/ 3952875 w 4032170"/>
                <a:gd name="connsiteY1" fmla="*/ 171450 h 1063956"/>
                <a:gd name="connsiteX2" fmla="*/ 3824406 w 4032170"/>
                <a:gd name="connsiteY2" fmla="*/ 190500 h 1063956"/>
                <a:gd name="connsiteX3" fmla="*/ 3295650 w 4032170"/>
                <a:gd name="connsiteY3" fmla="*/ 76200 h 1063956"/>
                <a:gd name="connsiteX4" fmla="*/ 3028950 w 4032170"/>
                <a:gd name="connsiteY4" fmla="*/ 66675 h 1063956"/>
                <a:gd name="connsiteX5" fmla="*/ 2247900 w 4032170"/>
                <a:gd name="connsiteY5" fmla="*/ 47625 h 1063956"/>
                <a:gd name="connsiteX6" fmla="*/ 1228725 w 4032170"/>
                <a:gd name="connsiteY6" fmla="*/ 57150 h 1063956"/>
                <a:gd name="connsiteX7" fmla="*/ 962025 w 4032170"/>
                <a:gd name="connsiteY7" fmla="*/ 66675 h 1063956"/>
                <a:gd name="connsiteX8" fmla="*/ 657225 w 4032170"/>
                <a:gd name="connsiteY8" fmla="*/ 114300 h 1063956"/>
                <a:gd name="connsiteX9" fmla="*/ 409575 w 4032170"/>
                <a:gd name="connsiteY9" fmla="*/ 228600 h 1063956"/>
                <a:gd name="connsiteX10" fmla="*/ 342900 w 4032170"/>
                <a:gd name="connsiteY10" fmla="*/ 257175 h 1063956"/>
                <a:gd name="connsiteX11" fmla="*/ 247650 w 4032170"/>
                <a:gd name="connsiteY11" fmla="*/ 352425 h 1063956"/>
                <a:gd name="connsiteX12" fmla="*/ 171450 w 4032170"/>
                <a:gd name="connsiteY12" fmla="*/ 457200 h 1063956"/>
                <a:gd name="connsiteX13" fmla="*/ 66675 w 4032170"/>
                <a:gd name="connsiteY13" fmla="*/ 609600 h 1063956"/>
                <a:gd name="connsiteX14" fmla="*/ 38100 w 4032170"/>
                <a:gd name="connsiteY14" fmla="*/ 657225 h 1063956"/>
                <a:gd name="connsiteX15" fmla="*/ 19050 w 4032170"/>
                <a:gd name="connsiteY15" fmla="*/ 714375 h 1063956"/>
                <a:gd name="connsiteX16" fmla="*/ 0 w 4032170"/>
                <a:gd name="connsiteY16" fmla="*/ 800100 h 1063956"/>
                <a:gd name="connsiteX17" fmla="*/ 9525 w 4032170"/>
                <a:gd name="connsiteY17" fmla="*/ 857250 h 1063956"/>
                <a:gd name="connsiteX18" fmla="*/ 161925 w 4032170"/>
                <a:gd name="connsiteY18" fmla="*/ 933450 h 1063956"/>
                <a:gd name="connsiteX19" fmla="*/ 295275 w 4032170"/>
                <a:gd name="connsiteY19" fmla="*/ 971550 h 1063956"/>
                <a:gd name="connsiteX20" fmla="*/ 600075 w 4032170"/>
                <a:gd name="connsiteY20" fmla="*/ 990600 h 1063956"/>
                <a:gd name="connsiteX21" fmla="*/ 838200 w 4032170"/>
                <a:gd name="connsiteY21" fmla="*/ 1009650 h 1063956"/>
                <a:gd name="connsiteX22" fmla="*/ 2228850 w 4032170"/>
                <a:gd name="connsiteY22" fmla="*/ 1057275 h 1063956"/>
                <a:gd name="connsiteX23" fmla="*/ 3311646 w 4032170"/>
                <a:gd name="connsiteY23" fmla="*/ 895350 h 1063956"/>
                <a:gd name="connsiteX24" fmla="*/ 3999389 w 4032170"/>
                <a:gd name="connsiteY24" fmla="*/ 476250 h 1063956"/>
                <a:gd name="connsiteX25" fmla="*/ 3381375 w 4032170"/>
                <a:gd name="connsiteY25" fmla="*/ 85725 h 1063956"/>
                <a:gd name="connsiteX26" fmla="*/ 3218776 w 4032170"/>
                <a:gd name="connsiteY26" fmla="*/ 0 h 1063956"/>
                <a:gd name="connsiteX0" fmla="*/ 4032170 w 4032170"/>
                <a:gd name="connsiteY0" fmla="*/ 85725 h 1061395"/>
                <a:gd name="connsiteX1" fmla="*/ 3952875 w 4032170"/>
                <a:gd name="connsiteY1" fmla="*/ 171450 h 1061395"/>
                <a:gd name="connsiteX2" fmla="*/ 3824406 w 4032170"/>
                <a:gd name="connsiteY2" fmla="*/ 190500 h 1061395"/>
                <a:gd name="connsiteX3" fmla="*/ 3295650 w 4032170"/>
                <a:gd name="connsiteY3" fmla="*/ 76200 h 1061395"/>
                <a:gd name="connsiteX4" fmla="*/ 3028950 w 4032170"/>
                <a:gd name="connsiteY4" fmla="*/ 66675 h 1061395"/>
                <a:gd name="connsiteX5" fmla="*/ 2247900 w 4032170"/>
                <a:gd name="connsiteY5" fmla="*/ 47625 h 1061395"/>
                <a:gd name="connsiteX6" fmla="*/ 1228725 w 4032170"/>
                <a:gd name="connsiteY6" fmla="*/ 57150 h 1061395"/>
                <a:gd name="connsiteX7" fmla="*/ 962025 w 4032170"/>
                <a:gd name="connsiteY7" fmla="*/ 66675 h 1061395"/>
                <a:gd name="connsiteX8" fmla="*/ 657225 w 4032170"/>
                <a:gd name="connsiteY8" fmla="*/ 114300 h 1061395"/>
                <a:gd name="connsiteX9" fmla="*/ 409575 w 4032170"/>
                <a:gd name="connsiteY9" fmla="*/ 228600 h 1061395"/>
                <a:gd name="connsiteX10" fmla="*/ 342900 w 4032170"/>
                <a:gd name="connsiteY10" fmla="*/ 257175 h 1061395"/>
                <a:gd name="connsiteX11" fmla="*/ 247650 w 4032170"/>
                <a:gd name="connsiteY11" fmla="*/ 352425 h 1061395"/>
                <a:gd name="connsiteX12" fmla="*/ 171450 w 4032170"/>
                <a:gd name="connsiteY12" fmla="*/ 457200 h 1061395"/>
                <a:gd name="connsiteX13" fmla="*/ 66675 w 4032170"/>
                <a:gd name="connsiteY13" fmla="*/ 609600 h 1061395"/>
                <a:gd name="connsiteX14" fmla="*/ 38100 w 4032170"/>
                <a:gd name="connsiteY14" fmla="*/ 657225 h 1061395"/>
                <a:gd name="connsiteX15" fmla="*/ 19050 w 4032170"/>
                <a:gd name="connsiteY15" fmla="*/ 714375 h 1061395"/>
                <a:gd name="connsiteX16" fmla="*/ 0 w 4032170"/>
                <a:gd name="connsiteY16" fmla="*/ 800100 h 1061395"/>
                <a:gd name="connsiteX17" fmla="*/ 9525 w 4032170"/>
                <a:gd name="connsiteY17" fmla="*/ 857250 h 1061395"/>
                <a:gd name="connsiteX18" fmla="*/ 161925 w 4032170"/>
                <a:gd name="connsiteY18" fmla="*/ 933450 h 1061395"/>
                <a:gd name="connsiteX19" fmla="*/ 295275 w 4032170"/>
                <a:gd name="connsiteY19" fmla="*/ 971550 h 1061395"/>
                <a:gd name="connsiteX20" fmla="*/ 838200 w 4032170"/>
                <a:gd name="connsiteY20" fmla="*/ 1009650 h 1061395"/>
                <a:gd name="connsiteX21" fmla="*/ 2228850 w 4032170"/>
                <a:gd name="connsiteY21" fmla="*/ 1057275 h 1061395"/>
                <a:gd name="connsiteX22" fmla="*/ 3311646 w 4032170"/>
                <a:gd name="connsiteY22" fmla="*/ 895350 h 1061395"/>
                <a:gd name="connsiteX23" fmla="*/ 3999389 w 4032170"/>
                <a:gd name="connsiteY23" fmla="*/ 476250 h 1061395"/>
                <a:gd name="connsiteX24" fmla="*/ 3381375 w 4032170"/>
                <a:gd name="connsiteY24" fmla="*/ 85725 h 1061395"/>
                <a:gd name="connsiteX25" fmla="*/ 3218776 w 4032170"/>
                <a:gd name="connsiteY25" fmla="*/ 0 h 1061395"/>
                <a:gd name="connsiteX0" fmla="*/ 4032170 w 4032170"/>
                <a:gd name="connsiteY0" fmla="*/ 85725 h 1058667"/>
                <a:gd name="connsiteX1" fmla="*/ 3952875 w 4032170"/>
                <a:gd name="connsiteY1" fmla="*/ 171450 h 1058667"/>
                <a:gd name="connsiteX2" fmla="*/ 3824406 w 4032170"/>
                <a:gd name="connsiteY2" fmla="*/ 190500 h 1058667"/>
                <a:gd name="connsiteX3" fmla="*/ 3295650 w 4032170"/>
                <a:gd name="connsiteY3" fmla="*/ 76200 h 1058667"/>
                <a:gd name="connsiteX4" fmla="*/ 3028950 w 4032170"/>
                <a:gd name="connsiteY4" fmla="*/ 66675 h 1058667"/>
                <a:gd name="connsiteX5" fmla="*/ 2247900 w 4032170"/>
                <a:gd name="connsiteY5" fmla="*/ 47625 h 1058667"/>
                <a:gd name="connsiteX6" fmla="*/ 1228725 w 4032170"/>
                <a:gd name="connsiteY6" fmla="*/ 57150 h 1058667"/>
                <a:gd name="connsiteX7" fmla="*/ 962025 w 4032170"/>
                <a:gd name="connsiteY7" fmla="*/ 66675 h 1058667"/>
                <a:gd name="connsiteX8" fmla="*/ 657225 w 4032170"/>
                <a:gd name="connsiteY8" fmla="*/ 114300 h 1058667"/>
                <a:gd name="connsiteX9" fmla="*/ 409575 w 4032170"/>
                <a:gd name="connsiteY9" fmla="*/ 228600 h 1058667"/>
                <a:gd name="connsiteX10" fmla="*/ 342900 w 4032170"/>
                <a:gd name="connsiteY10" fmla="*/ 257175 h 1058667"/>
                <a:gd name="connsiteX11" fmla="*/ 247650 w 4032170"/>
                <a:gd name="connsiteY11" fmla="*/ 352425 h 1058667"/>
                <a:gd name="connsiteX12" fmla="*/ 171450 w 4032170"/>
                <a:gd name="connsiteY12" fmla="*/ 457200 h 1058667"/>
                <a:gd name="connsiteX13" fmla="*/ 66675 w 4032170"/>
                <a:gd name="connsiteY13" fmla="*/ 609600 h 1058667"/>
                <a:gd name="connsiteX14" fmla="*/ 38100 w 4032170"/>
                <a:gd name="connsiteY14" fmla="*/ 657225 h 1058667"/>
                <a:gd name="connsiteX15" fmla="*/ 19050 w 4032170"/>
                <a:gd name="connsiteY15" fmla="*/ 714375 h 1058667"/>
                <a:gd name="connsiteX16" fmla="*/ 0 w 4032170"/>
                <a:gd name="connsiteY16" fmla="*/ 800100 h 1058667"/>
                <a:gd name="connsiteX17" fmla="*/ 9525 w 4032170"/>
                <a:gd name="connsiteY17" fmla="*/ 857250 h 1058667"/>
                <a:gd name="connsiteX18" fmla="*/ 161925 w 4032170"/>
                <a:gd name="connsiteY18" fmla="*/ 933450 h 1058667"/>
                <a:gd name="connsiteX19" fmla="*/ 295275 w 4032170"/>
                <a:gd name="connsiteY19" fmla="*/ 971550 h 1058667"/>
                <a:gd name="connsiteX20" fmla="*/ 2228850 w 4032170"/>
                <a:gd name="connsiteY20" fmla="*/ 1057275 h 1058667"/>
                <a:gd name="connsiteX21" fmla="*/ 3311646 w 4032170"/>
                <a:gd name="connsiteY21" fmla="*/ 895350 h 1058667"/>
                <a:gd name="connsiteX22" fmla="*/ 3999389 w 4032170"/>
                <a:gd name="connsiteY22" fmla="*/ 476250 h 1058667"/>
                <a:gd name="connsiteX23" fmla="*/ 3381375 w 4032170"/>
                <a:gd name="connsiteY23" fmla="*/ 85725 h 1058667"/>
                <a:gd name="connsiteX24" fmla="*/ 3218776 w 4032170"/>
                <a:gd name="connsiteY24" fmla="*/ 0 h 1058667"/>
                <a:gd name="connsiteX0" fmla="*/ 4081183 w 4081183"/>
                <a:gd name="connsiteY0" fmla="*/ 85725 h 1057573"/>
                <a:gd name="connsiteX1" fmla="*/ 4001888 w 4081183"/>
                <a:gd name="connsiteY1" fmla="*/ 171450 h 1057573"/>
                <a:gd name="connsiteX2" fmla="*/ 3873419 w 4081183"/>
                <a:gd name="connsiteY2" fmla="*/ 190500 h 1057573"/>
                <a:gd name="connsiteX3" fmla="*/ 3344663 w 4081183"/>
                <a:gd name="connsiteY3" fmla="*/ 76200 h 1057573"/>
                <a:gd name="connsiteX4" fmla="*/ 3077963 w 4081183"/>
                <a:gd name="connsiteY4" fmla="*/ 66675 h 1057573"/>
                <a:gd name="connsiteX5" fmla="*/ 2296913 w 4081183"/>
                <a:gd name="connsiteY5" fmla="*/ 47625 h 1057573"/>
                <a:gd name="connsiteX6" fmla="*/ 1277738 w 4081183"/>
                <a:gd name="connsiteY6" fmla="*/ 57150 h 1057573"/>
                <a:gd name="connsiteX7" fmla="*/ 1011038 w 4081183"/>
                <a:gd name="connsiteY7" fmla="*/ 66675 h 1057573"/>
                <a:gd name="connsiteX8" fmla="*/ 706238 w 4081183"/>
                <a:gd name="connsiteY8" fmla="*/ 114300 h 1057573"/>
                <a:gd name="connsiteX9" fmla="*/ 458588 w 4081183"/>
                <a:gd name="connsiteY9" fmla="*/ 228600 h 1057573"/>
                <a:gd name="connsiteX10" fmla="*/ 391913 w 4081183"/>
                <a:gd name="connsiteY10" fmla="*/ 257175 h 1057573"/>
                <a:gd name="connsiteX11" fmla="*/ 296663 w 4081183"/>
                <a:gd name="connsiteY11" fmla="*/ 352425 h 1057573"/>
                <a:gd name="connsiteX12" fmla="*/ 220463 w 4081183"/>
                <a:gd name="connsiteY12" fmla="*/ 457200 h 1057573"/>
                <a:gd name="connsiteX13" fmla="*/ 115688 w 4081183"/>
                <a:gd name="connsiteY13" fmla="*/ 609600 h 1057573"/>
                <a:gd name="connsiteX14" fmla="*/ 87113 w 4081183"/>
                <a:gd name="connsiteY14" fmla="*/ 657225 h 1057573"/>
                <a:gd name="connsiteX15" fmla="*/ 68063 w 4081183"/>
                <a:gd name="connsiteY15" fmla="*/ 714375 h 1057573"/>
                <a:gd name="connsiteX16" fmla="*/ 49013 w 4081183"/>
                <a:gd name="connsiteY16" fmla="*/ 800100 h 1057573"/>
                <a:gd name="connsiteX17" fmla="*/ 58538 w 4081183"/>
                <a:gd name="connsiteY17" fmla="*/ 857250 h 1057573"/>
                <a:gd name="connsiteX18" fmla="*/ 210938 w 4081183"/>
                <a:gd name="connsiteY18" fmla="*/ 933450 h 1057573"/>
                <a:gd name="connsiteX19" fmla="*/ 2277863 w 4081183"/>
                <a:gd name="connsiteY19" fmla="*/ 1057275 h 1057573"/>
                <a:gd name="connsiteX20" fmla="*/ 3360659 w 4081183"/>
                <a:gd name="connsiteY20" fmla="*/ 895350 h 1057573"/>
                <a:gd name="connsiteX21" fmla="*/ 4048402 w 4081183"/>
                <a:gd name="connsiteY21" fmla="*/ 476250 h 1057573"/>
                <a:gd name="connsiteX22" fmla="*/ 3430388 w 4081183"/>
                <a:gd name="connsiteY22" fmla="*/ 85725 h 1057573"/>
                <a:gd name="connsiteX23" fmla="*/ 3267789 w 4081183"/>
                <a:gd name="connsiteY23" fmla="*/ 0 h 1057573"/>
                <a:gd name="connsiteX0" fmla="*/ 4189529 w 4189529"/>
                <a:gd name="connsiteY0" fmla="*/ 85725 h 1057667"/>
                <a:gd name="connsiteX1" fmla="*/ 4110234 w 4189529"/>
                <a:gd name="connsiteY1" fmla="*/ 171450 h 1057667"/>
                <a:gd name="connsiteX2" fmla="*/ 3981765 w 4189529"/>
                <a:gd name="connsiteY2" fmla="*/ 190500 h 1057667"/>
                <a:gd name="connsiteX3" fmla="*/ 3453009 w 4189529"/>
                <a:gd name="connsiteY3" fmla="*/ 76200 h 1057667"/>
                <a:gd name="connsiteX4" fmla="*/ 3186309 w 4189529"/>
                <a:gd name="connsiteY4" fmla="*/ 66675 h 1057667"/>
                <a:gd name="connsiteX5" fmla="*/ 2405259 w 4189529"/>
                <a:gd name="connsiteY5" fmla="*/ 47625 h 1057667"/>
                <a:gd name="connsiteX6" fmla="*/ 1386084 w 4189529"/>
                <a:gd name="connsiteY6" fmla="*/ 57150 h 1057667"/>
                <a:gd name="connsiteX7" fmla="*/ 1119384 w 4189529"/>
                <a:gd name="connsiteY7" fmla="*/ 66675 h 1057667"/>
                <a:gd name="connsiteX8" fmla="*/ 814584 w 4189529"/>
                <a:gd name="connsiteY8" fmla="*/ 114300 h 1057667"/>
                <a:gd name="connsiteX9" fmla="*/ 566934 w 4189529"/>
                <a:gd name="connsiteY9" fmla="*/ 228600 h 1057667"/>
                <a:gd name="connsiteX10" fmla="*/ 500259 w 4189529"/>
                <a:gd name="connsiteY10" fmla="*/ 257175 h 1057667"/>
                <a:gd name="connsiteX11" fmla="*/ 405009 w 4189529"/>
                <a:gd name="connsiteY11" fmla="*/ 352425 h 1057667"/>
                <a:gd name="connsiteX12" fmla="*/ 328809 w 4189529"/>
                <a:gd name="connsiteY12" fmla="*/ 457200 h 1057667"/>
                <a:gd name="connsiteX13" fmla="*/ 224034 w 4189529"/>
                <a:gd name="connsiteY13" fmla="*/ 609600 h 1057667"/>
                <a:gd name="connsiteX14" fmla="*/ 195459 w 4189529"/>
                <a:gd name="connsiteY14" fmla="*/ 657225 h 1057667"/>
                <a:gd name="connsiteX15" fmla="*/ 176409 w 4189529"/>
                <a:gd name="connsiteY15" fmla="*/ 714375 h 1057667"/>
                <a:gd name="connsiteX16" fmla="*/ 157359 w 4189529"/>
                <a:gd name="connsiteY16" fmla="*/ 800100 h 1057667"/>
                <a:gd name="connsiteX17" fmla="*/ 166884 w 4189529"/>
                <a:gd name="connsiteY17" fmla="*/ 857250 h 1057667"/>
                <a:gd name="connsiteX18" fmla="*/ 2386209 w 4189529"/>
                <a:gd name="connsiteY18" fmla="*/ 1057275 h 1057667"/>
                <a:gd name="connsiteX19" fmla="*/ 3469005 w 4189529"/>
                <a:gd name="connsiteY19" fmla="*/ 895350 h 1057667"/>
                <a:gd name="connsiteX20" fmla="*/ 4156748 w 4189529"/>
                <a:gd name="connsiteY20" fmla="*/ 476250 h 1057667"/>
                <a:gd name="connsiteX21" fmla="*/ 3538734 w 4189529"/>
                <a:gd name="connsiteY21" fmla="*/ 85725 h 1057667"/>
                <a:gd name="connsiteX22" fmla="*/ 3376135 w 4189529"/>
                <a:gd name="connsiteY22" fmla="*/ 0 h 1057667"/>
                <a:gd name="connsiteX0" fmla="*/ 4184937 w 4184937"/>
                <a:gd name="connsiteY0" fmla="*/ 85725 h 1057667"/>
                <a:gd name="connsiteX1" fmla="*/ 4105642 w 4184937"/>
                <a:gd name="connsiteY1" fmla="*/ 171450 h 1057667"/>
                <a:gd name="connsiteX2" fmla="*/ 3977173 w 4184937"/>
                <a:gd name="connsiteY2" fmla="*/ 190500 h 1057667"/>
                <a:gd name="connsiteX3" fmla="*/ 3448417 w 4184937"/>
                <a:gd name="connsiteY3" fmla="*/ 76200 h 1057667"/>
                <a:gd name="connsiteX4" fmla="*/ 3181717 w 4184937"/>
                <a:gd name="connsiteY4" fmla="*/ 66675 h 1057667"/>
                <a:gd name="connsiteX5" fmla="*/ 2400667 w 4184937"/>
                <a:gd name="connsiteY5" fmla="*/ 47625 h 1057667"/>
                <a:gd name="connsiteX6" fmla="*/ 1381492 w 4184937"/>
                <a:gd name="connsiteY6" fmla="*/ 57150 h 1057667"/>
                <a:gd name="connsiteX7" fmla="*/ 1114792 w 4184937"/>
                <a:gd name="connsiteY7" fmla="*/ 66675 h 1057667"/>
                <a:gd name="connsiteX8" fmla="*/ 809992 w 4184937"/>
                <a:gd name="connsiteY8" fmla="*/ 114300 h 1057667"/>
                <a:gd name="connsiteX9" fmla="*/ 562342 w 4184937"/>
                <a:gd name="connsiteY9" fmla="*/ 228600 h 1057667"/>
                <a:gd name="connsiteX10" fmla="*/ 495667 w 4184937"/>
                <a:gd name="connsiteY10" fmla="*/ 257175 h 1057667"/>
                <a:gd name="connsiteX11" fmla="*/ 400417 w 4184937"/>
                <a:gd name="connsiteY11" fmla="*/ 352425 h 1057667"/>
                <a:gd name="connsiteX12" fmla="*/ 324217 w 4184937"/>
                <a:gd name="connsiteY12" fmla="*/ 457200 h 1057667"/>
                <a:gd name="connsiteX13" fmla="*/ 219442 w 4184937"/>
                <a:gd name="connsiteY13" fmla="*/ 609600 h 1057667"/>
                <a:gd name="connsiteX14" fmla="*/ 190867 w 4184937"/>
                <a:gd name="connsiteY14" fmla="*/ 657225 h 1057667"/>
                <a:gd name="connsiteX15" fmla="*/ 171817 w 4184937"/>
                <a:gd name="connsiteY15" fmla="*/ 714375 h 1057667"/>
                <a:gd name="connsiteX16" fmla="*/ 162292 w 4184937"/>
                <a:gd name="connsiteY16" fmla="*/ 857250 h 1057667"/>
                <a:gd name="connsiteX17" fmla="*/ 2381617 w 4184937"/>
                <a:gd name="connsiteY17" fmla="*/ 1057275 h 1057667"/>
                <a:gd name="connsiteX18" fmla="*/ 3464413 w 4184937"/>
                <a:gd name="connsiteY18" fmla="*/ 895350 h 1057667"/>
                <a:gd name="connsiteX19" fmla="*/ 4152156 w 4184937"/>
                <a:gd name="connsiteY19" fmla="*/ 476250 h 1057667"/>
                <a:gd name="connsiteX20" fmla="*/ 3534142 w 4184937"/>
                <a:gd name="connsiteY20" fmla="*/ 85725 h 1057667"/>
                <a:gd name="connsiteX21" fmla="*/ 3371543 w 4184937"/>
                <a:gd name="connsiteY21" fmla="*/ 0 h 1057667"/>
                <a:gd name="connsiteX0" fmla="*/ 4179811 w 4179811"/>
                <a:gd name="connsiteY0" fmla="*/ 85725 h 1057667"/>
                <a:gd name="connsiteX1" fmla="*/ 4100516 w 4179811"/>
                <a:gd name="connsiteY1" fmla="*/ 171450 h 1057667"/>
                <a:gd name="connsiteX2" fmla="*/ 3972047 w 4179811"/>
                <a:gd name="connsiteY2" fmla="*/ 190500 h 1057667"/>
                <a:gd name="connsiteX3" fmla="*/ 3443291 w 4179811"/>
                <a:gd name="connsiteY3" fmla="*/ 76200 h 1057667"/>
                <a:gd name="connsiteX4" fmla="*/ 3176591 w 4179811"/>
                <a:gd name="connsiteY4" fmla="*/ 66675 h 1057667"/>
                <a:gd name="connsiteX5" fmla="*/ 2395541 w 4179811"/>
                <a:gd name="connsiteY5" fmla="*/ 47625 h 1057667"/>
                <a:gd name="connsiteX6" fmla="*/ 1376366 w 4179811"/>
                <a:gd name="connsiteY6" fmla="*/ 57150 h 1057667"/>
                <a:gd name="connsiteX7" fmla="*/ 1109666 w 4179811"/>
                <a:gd name="connsiteY7" fmla="*/ 66675 h 1057667"/>
                <a:gd name="connsiteX8" fmla="*/ 804866 w 4179811"/>
                <a:gd name="connsiteY8" fmla="*/ 114300 h 1057667"/>
                <a:gd name="connsiteX9" fmla="*/ 557216 w 4179811"/>
                <a:gd name="connsiteY9" fmla="*/ 228600 h 1057667"/>
                <a:gd name="connsiteX10" fmla="*/ 490541 w 4179811"/>
                <a:gd name="connsiteY10" fmla="*/ 257175 h 1057667"/>
                <a:gd name="connsiteX11" fmla="*/ 395291 w 4179811"/>
                <a:gd name="connsiteY11" fmla="*/ 352425 h 1057667"/>
                <a:gd name="connsiteX12" fmla="*/ 319091 w 4179811"/>
                <a:gd name="connsiteY12" fmla="*/ 457200 h 1057667"/>
                <a:gd name="connsiteX13" fmla="*/ 214316 w 4179811"/>
                <a:gd name="connsiteY13" fmla="*/ 609600 h 1057667"/>
                <a:gd name="connsiteX14" fmla="*/ 185741 w 4179811"/>
                <a:gd name="connsiteY14" fmla="*/ 657225 h 1057667"/>
                <a:gd name="connsiteX15" fmla="*/ 157166 w 4179811"/>
                <a:gd name="connsiteY15" fmla="*/ 857250 h 1057667"/>
                <a:gd name="connsiteX16" fmla="*/ 2376491 w 4179811"/>
                <a:gd name="connsiteY16" fmla="*/ 1057275 h 1057667"/>
                <a:gd name="connsiteX17" fmla="*/ 3459287 w 4179811"/>
                <a:gd name="connsiteY17" fmla="*/ 895350 h 1057667"/>
                <a:gd name="connsiteX18" fmla="*/ 4147030 w 4179811"/>
                <a:gd name="connsiteY18" fmla="*/ 476250 h 1057667"/>
                <a:gd name="connsiteX19" fmla="*/ 3529016 w 4179811"/>
                <a:gd name="connsiteY19" fmla="*/ 85725 h 1057667"/>
                <a:gd name="connsiteX20" fmla="*/ 3366417 w 4179811"/>
                <a:gd name="connsiteY20" fmla="*/ 0 h 1057667"/>
                <a:gd name="connsiteX0" fmla="*/ 4174508 w 4174508"/>
                <a:gd name="connsiteY0" fmla="*/ 85725 h 1057667"/>
                <a:gd name="connsiteX1" fmla="*/ 4095213 w 4174508"/>
                <a:gd name="connsiteY1" fmla="*/ 171450 h 1057667"/>
                <a:gd name="connsiteX2" fmla="*/ 3966744 w 4174508"/>
                <a:gd name="connsiteY2" fmla="*/ 190500 h 1057667"/>
                <a:gd name="connsiteX3" fmla="*/ 3437988 w 4174508"/>
                <a:gd name="connsiteY3" fmla="*/ 76200 h 1057667"/>
                <a:gd name="connsiteX4" fmla="*/ 3171288 w 4174508"/>
                <a:gd name="connsiteY4" fmla="*/ 66675 h 1057667"/>
                <a:gd name="connsiteX5" fmla="*/ 2390238 w 4174508"/>
                <a:gd name="connsiteY5" fmla="*/ 47625 h 1057667"/>
                <a:gd name="connsiteX6" fmla="*/ 1371063 w 4174508"/>
                <a:gd name="connsiteY6" fmla="*/ 57150 h 1057667"/>
                <a:gd name="connsiteX7" fmla="*/ 1104363 w 4174508"/>
                <a:gd name="connsiteY7" fmla="*/ 66675 h 1057667"/>
                <a:gd name="connsiteX8" fmla="*/ 799563 w 4174508"/>
                <a:gd name="connsiteY8" fmla="*/ 114300 h 1057667"/>
                <a:gd name="connsiteX9" fmla="*/ 551913 w 4174508"/>
                <a:gd name="connsiteY9" fmla="*/ 228600 h 1057667"/>
                <a:gd name="connsiteX10" fmla="*/ 485238 w 4174508"/>
                <a:gd name="connsiteY10" fmla="*/ 257175 h 1057667"/>
                <a:gd name="connsiteX11" fmla="*/ 389988 w 4174508"/>
                <a:gd name="connsiteY11" fmla="*/ 352425 h 1057667"/>
                <a:gd name="connsiteX12" fmla="*/ 313788 w 4174508"/>
                <a:gd name="connsiteY12" fmla="*/ 457200 h 1057667"/>
                <a:gd name="connsiteX13" fmla="*/ 209013 w 4174508"/>
                <a:gd name="connsiteY13" fmla="*/ 609600 h 1057667"/>
                <a:gd name="connsiteX14" fmla="*/ 151863 w 4174508"/>
                <a:gd name="connsiteY14" fmla="*/ 857250 h 1057667"/>
                <a:gd name="connsiteX15" fmla="*/ 2371188 w 4174508"/>
                <a:gd name="connsiteY15" fmla="*/ 1057275 h 1057667"/>
                <a:gd name="connsiteX16" fmla="*/ 3453984 w 4174508"/>
                <a:gd name="connsiteY16" fmla="*/ 895350 h 1057667"/>
                <a:gd name="connsiteX17" fmla="*/ 4141727 w 4174508"/>
                <a:gd name="connsiteY17" fmla="*/ 476250 h 1057667"/>
                <a:gd name="connsiteX18" fmla="*/ 3523713 w 4174508"/>
                <a:gd name="connsiteY18" fmla="*/ 85725 h 1057667"/>
                <a:gd name="connsiteX19" fmla="*/ 3361114 w 4174508"/>
                <a:gd name="connsiteY19" fmla="*/ 0 h 1057667"/>
                <a:gd name="connsiteX0" fmla="*/ 4147975 w 4147975"/>
                <a:gd name="connsiteY0" fmla="*/ 85725 h 1057667"/>
                <a:gd name="connsiteX1" fmla="*/ 4068680 w 4147975"/>
                <a:gd name="connsiteY1" fmla="*/ 171450 h 1057667"/>
                <a:gd name="connsiteX2" fmla="*/ 3940211 w 4147975"/>
                <a:gd name="connsiteY2" fmla="*/ 190500 h 1057667"/>
                <a:gd name="connsiteX3" fmla="*/ 3411455 w 4147975"/>
                <a:gd name="connsiteY3" fmla="*/ 76200 h 1057667"/>
                <a:gd name="connsiteX4" fmla="*/ 3144755 w 4147975"/>
                <a:gd name="connsiteY4" fmla="*/ 66675 h 1057667"/>
                <a:gd name="connsiteX5" fmla="*/ 2363705 w 4147975"/>
                <a:gd name="connsiteY5" fmla="*/ 47625 h 1057667"/>
                <a:gd name="connsiteX6" fmla="*/ 1344530 w 4147975"/>
                <a:gd name="connsiteY6" fmla="*/ 57150 h 1057667"/>
                <a:gd name="connsiteX7" fmla="*/ 1077830 w 4147975"/>
                <a:gd name="connsiteY7" fmla="*/ 66675 h 1057667"/>
                <a:gd name="connsiteX8" fmla="*/ 773030 w 4147975"/>
                <a:gd name="connsiteY8" fmla="*/ 114300 h 1057667"/>
                <a:gd name="connsiteX9" fmla="*/ 525380 w 4147975"/>
                <a:gd name="connsiteY9" fmla="*/ 228600 h 1057667"/>
                <a:gd name="connsiteX10" fmla="*/ 458705 w 4147975"/>
                <a:gd name="connsiteY10" fmla="*/ 257175 h 1057667"/>
                <a:gd name="connsiteX11" fmla="*/ 363455 w 4147975"/>
                <a:gd name="connsiteY11" fmla="*/ 352425 h 1057667"/>
                <a:gd name="connsiteX12" fmla="*/ 287255 w 4147975"/>
                <a:gd name="connsiteY12" fmla="*/ 457200 h 1057667"/>
                <a:gd name="connsiteX13" fmla="*/ 125330 w 4147975"/>
                <a:gd name="connsiteY13" fmla="*/ 857250 h 1057667"/>
                <a:gd name="connsiteX14" fmla="*/ 2344655 w 4147975"/>
                <a:gd name="connsiteY14" fmla="*/ 1057275 h 1057667"/>
                <a:gd name="connsiteX15" fmla="*/ 3427451 w 4147975"/>
                <a:gd name="connsiteY15" fmla="*/ 895350 h 1057667"/>
                <a:gd name="connsiteX16" fmla="*/ 4115194 w 4147975"/>
                <a:gd name="connsiteY16" fmla="*/ 476250 h 1057667"/>
                <a:gd name="connsiteX17" fmla="*/ 3497180 w 4147975"/>
                <a:gd name="connsiteY17" fmla="*/ 85725 h 1057667"/>
                <a:gd name="connsiteX18" fmla="*/ 3334581 w 4147975"/>
                <a:gd name="connsiteY18" fmla="*/ 0 h 1057667"/>
                <a:gd name="connsiteX0" fmla="*/ 4132699 w 4132699"/>
                <a:gd name="connsiteY0" fmla="*/ 85725 h 1057667"/>
                <a:gd name="connsiteX1" fmla="*/ 4053404 w 4132699"/>
                <a:gd name="connsiteY1" fmla="*/ 171450 h 1057667"/>
                <a:gd name="connsiteX2" fmla="*/ 3924935 w 4132699"/>
                <a:gd name="connsiteY2" fmla="*/ 190500 h 1057667"/>
                <a:gd name="connsiteX3" fmla="*/ 3396179 w 4132699"/>
                <a:gd name="connsiteY3" fmla="*/ 76200 h 1057667"/>
                <a:gd name="connsiteX4" fmla="*/ 3129479 w 4132699"/>
                <a:gd name="connsiteY4" fmla="*/ 66675 h 1057667"/>
                <a:gd name="connsiteX5" fmla="*/ 2348429 w 4132699"/>
                <a:gd name="connsiteY5" fmla="*/ 47625 h 1057667"/>
                <a:gd name="connsiteX6" fmla="*/ 1329254 w 4132699"/>
                <a:gd name="connsiteY6" fmla="*/ 57150 h 1057667"/>
                <a:gd name="connsiteX7" fmla="*/ 1062554 w 4132699"/>
                <a:gd name="connsiteY7" fmla="*/ 66675 h 1057667"/>
                <a:gd name="connsiteX8" fmla="*/ 757754 w 4132699"/>
                <a:gd name="connsiteY8" fmla="*/ 114300 h 1057667"/>
                <a:gd name="connsiteX9" fmla="*/ 510104 w 4132699"/>
                <a:gd name="connsiteY9" fmla="*/ 228600 h 1057667"/>
                <a:gd name="connsiteX10" fmla="*/ 443429 w 4132699"/>
                <a:gd name="connsiteY10" fmla="*/ 257175 h 1057667"/>
                <a:gd name="connsiteX11" fmla="*/ 348179 w 4132699"/>
                <a:gd name="connsiteY11" fmla="*/ 352425 h 1057667"/>
                <a:gd name="connsiteX12" fmla="*/ 110054 w 4132699"/>
                <a:gd name="connsiteY12" fmla="*/ 857250 h 1057667"/>
                <a:gd name="connsiteX13" fmla="*/ 2329379 w 4132699"/>
                <a:gd name="connsiteY13" fmla="*/ 1057275 h 1057667"/>
                <a:gd name="connsiteX14" fmla="*/ 3412175 w 4132699"/>
                <a:gd name="connsiteY14" fmla="*/ 895350 h 1057667"/>
                <a:gd name="connsiteX15" fmla="*/ 4099918 w 4132699"/>
                <a:gd name="connsiteY15" fmla="*/ 476250 h 1057667"/>
                <a:gd name="connsiteX16" fmla="*/ 3481904 w 4132699"/>
                <a:gd name="connsiteY16" fmla="*/ 85725 h 1057667"/>
                <a:gd name="connsiteX17" fmla="*/ 3319305 w 4132699"/>
                <a:gd name="connsiteY17" fmla="*/ 0 h 1057667"/>
                <a:gd name="connsiteX0" fmla="*/ 4115272 w 4115272"/>
                <a:gd name="connsiteY0" fmla="*/ 85725 h 1057667"/>
                <a:gd name="connsiteX1" fmla="*/ 4035977 w 4115272"/>
                <a:gd name="connsiteY1" fmla="*/ 171450 h 1057667"/>
                <a:gd name="connsiteX2" fmla="*/ 3907508 w 4115272"/>
                <a:gd name="connsiteY2" fmla="*/ 190500 h 1057667"/>
                <a:gd name="connsiteX3" fmla="*/ 3378752 w 4115272"/>
                <a:gd name="connsiteY3" fmla="*/ 76200 h 1057667"/>
                <a:gd name="connsiteX4" fmla="*/ 3112052 w 4115272"/>
                <a:gd name="connsiteY4" fmla="*/ 66675 h 1057667"/>
                <a:gd name="connsiteX5" fmla="*/ 2331002 w 4115272"/>
                <a:gd name="connsiteY5" fmla="*/ 47625 h 1057667"/>
                <a:gd name="connsiteX6" fmla="*/ 1311827 w 4115272"/>
                <a:gd name="connsiteY6" fmla="*/ 57150 h 1057667"/>
                <a:gd name="connsiteX7" fmla="*/ 1045127 w 4115272"/>
                <a:gd name="connsiteY7" fmla="*/ 66675 h 1057667"/>
                <a:gd name="connsiteX8" fmla="*/ 740327 w 4115272"/>
                <a:gd name="connsiteY8" fmla="*/ 114300 h 1057667"/>
                <a:gd name="connsiteX9" fmla="*/ 492677 w 4115272"/>
                <a:gd name="connsiteY9" fmla="*/ 228600 h 1057667"/>
                <a:gd name="connsiteX10" fmla="*/ 426002 w 4115272"/>
                <a:gd name="connsiteY10" fmla="*/ 257175 h 1057667"/>
                <a:gd name="connsiteX11" fmla="*/ 92627 w 4115272"/>
                <a:gd name="connsiteY11" fmla="*/ 857250 h 1057667"/>
                <a:gd name="connsiteX12" fmla="*/ 2311952 w 4115272"/>
                <a:gd name="connsiteY12" fmla="*/ 1057275 h 1057667"/>
                <a:gd name="connsiteX13" fmla="*/ 3394748 w 4115272"/>
                <a:gd name="connsiteY13" fmla="*/ 895350 h 1057667"/>
                <a:gd name="connsiteX14" fmla="*/ 4082491 w 4115272"/>
                <a:gd name="connsiteY14" fmla="*/ 476250 h 1057667"/>
                <a:gd name="connsiteX15" fmla="*/ 3464477 w 4115272"/>
                <a:gd name="connsiteY15" fmla="*/ 85725 h 1057667"/>
                <a:gd name="connsiteX16" fmla="*/ 3301878 w 4115272"/>
                <a:gd name="connsiteY16" fmla="*/ 0 h 1057667"/>
                <a:gd name="connsiteX0" fmla="*/ 4107837 w 4107837"/>
                <a:gd name="connsiteY0" fmla="*/ 85725 h 1057667"/>
                <a:gd name="connsiteX1" fmla="*/ 4028542 w 4107837"/>
                <a:gd name="connsiteY1" fmla="*/ 171450 h 1057667"/>
                <a:gd name="connsiteX2" fmla="*/ 3900073 w 4107837"/>
                <a:gd name="connsiteY2" fmla="*/ 190500 h 1057667"/>
                <a:gd name="connsiteX3" fmla="*/ 3371317 w 4107837"/>
                <a:gd name="connsiteY3" fmla="*/ 76200 h 1057667"/>
                <a:gd name="connsiteX4" fmla="*/ 3104617 w 4107837"/>
                <a:gd name="connsiteY4" fmla="*/ 66675 h 1057667"/>
                <a:gd name="connsiteX5" fmla="*/ 2323567 w 4107837"/>
                <a:gd name="connsiteY5" fmla="*/ 47625 h 1057667"/>
                <a:gd name="connsiteX6" fmla="*/ 1304392 w 4107837"/>
                <a:gd name="connsiteY6" fmla="*/ 57150 h 1057667"/>
                <a:gd name="connsiteX7" fmla="*/ 1037692 w 4107837"/>
                <a:gd name="connsiteY7" fmla="*/ 66675 h 1057667"/>
                <a:gd name="connsiteX8" fmla="*/ 732892 w 4107837"/>
                <a:gd name="connsiteY8" fmla="*/ 114300 h 1057667"/>
                <a:gd name="connsiteX9" fmla="*/ 485242 w 4107837"/>
                <a:gd name="connsiteY9" fmla="*/ 228600 h 1057667"/>
                <a:gd name="connsiteX10" fmla="*/ 85192 w 4107837"/>
                <a:gd name="connsiteY10" fmla="*/ 857250 h 1057667"/>
                <a:gd name="connsiteX11" fmla="*/ 2304517 w 4107837"/>
                <a:gd name="connsiteY11" fmla="*/ 1057275 h 1057667"/>
                <a:gd name="connsiteX12" fmla="*/ 3387313 w 4107837"/>
                <a:gd name="connsiteY12" fmla="*/ 895350 h 1057667"/>
                <a:gd name="connsiteX13" fmla="*/ 4075056 w 4107837"/>
                <a:gd name="connsiteY13" fmla="*/ 476250 h 1057667"/>
                <a:gd name="connsiteX14" fmla="*/ 3457042 w 4107837"/>
                <a:gd name="connsiteY14" fmla="*/ 85725 h 1057667"/>
                <a:gd name="connsiteX15" fmla="*/ 3294443 w 4107837"/>
                <a:gd name="connsiteY15" fmla="*/ 0 h 1057667"/>
                <a:gd name="connsiteX0" fmla="*/ 4112941 w 4112941"/>
                <a:gd name="connsiteY0" fmla="*/ 85725 h 1057667"/>
                <a:gd name="connsiteX1" fmla="*/ 4033646 w 4112941"/>
                <a:gd name="connsiteY1" fmla="*/ 171450 h 1057667"/>
                <a:gd name="connsiteX2" fmla="*/ 3905177 w 4112941"/>
                <a:gd name="connsiteY2" fmla="*/ 190500 h 1057667"/>
                <a:gd name="connsiteX3" fmla="*/ 3376421 w 4112941"/>
                <a:gd name="connsiteY3" fmla="*/ 76200 h 1057667"/>
                <a:gd name="connsiteX4" fmla="*/ 3109721 w 4112941"/>
                <a:gd name="connsiteY4" fmla="*/ 66675 h 1057667"/>
                <a:gd name="connsiteX5" fmla="*/ 2328671 w 4112941"/>
                <a:gd name="connsiteY5" fmla="*/ 47625 h 1057667"/>
                <a:gd name="connsiteX6" fmla="*/ 1309496 w 4112941"/>
                <a:gd name="connsiteY6" fmla="*/ 57150 h 1057667"/>
                <a:gd name="connsiteX7" fmla="*/ 1042796 w 4112941"/>
                <a:gd name="connsiteY7" fmla="*/ 66675 h 1057667"/>
                <a:gd name="connsiteX8" fmla="*/ 490346 w 4112941"/>
                <a:gd name="connsiteY8" fmla="*/ 228600 h 1057667"/>
                <a:gd name="connsiteX9" fmla="*/ 90296 w 4112941"/>
                <a:gd name="connsiteY9" fmla="*/ 857250 h 1057667"/>
                <a:gd name="connsiteX10" fmla="*/ 2309621 w 4112941"/>
                <a:gd name="connsiteY10" fmla="*/ 1057275 h 1057667"/>
                <a:gd name="connsiteX11" fmla="*/ 3392417 w 4112941"/>
                <a:gd name="connsiteY11" fmla="*/ 895350 h 1057667"/>
                <a:gd name="connsiteX12" fmla="*/ 4080160 w 4112941"/>
                <a:gd name="connsiteY12" fmla="*/ 476250 h 1057667"/>
                <a:gd name="connsiteX13" fmla="*/ 3462146 w 4112941"/>
                <a:gd name="connsiteY13" fmla="*/ 85725 h 1057667"/>
                <a:gd name="connsiteX14" fmla="*/ 3299547 w 4112941"/>
                <a:gd name="connsiteY14" fmla="*/ 0 h 1057667"/>
                <a:gd name="connsiteX0" fmla="*/ 4117856 w 4117856"/>
                <a:gd name="connsiteY0" fmla="*/ 85725 h 1057667"/>
                <a:gd name="connsiteX1" fmla="*/ 4038561 w 4117856"/>
                <a:gd name="connsiteY1" fmla="*/ 171450 h 1057667"/>
                <a:gd name="connsiteX2" fmla="*/ 3910092 w 4117856"/>
                <a:gd name="connsiteY2" fmla="*/ 190500 h 1057667"/>
                <a:gd name="connsiteX3" fmla="*/ 3381336 w 4117856"/>
                <a:gd name="connsiteY3" fmla="*/ 76200 h 1057667"/>
                <a:gd name="connsiteX4" fmla="*/ 3114636 w 4117856"/>
                <a:gd name="connsiteY4" fmla="*/ 66675 h 1057667"/>
                <a:gd name="connsiteX5" fmla="*/ 2333586 w 4117856"/>
                <a:gd name="connsiteY5" fmla="*/ 47625 h 1057667"/>
                <a:gd name="connsiteX6" fmla="*/ 1314411 w 4117856"/>
                <a:gd name="connsiteY6" fmla="*/ 57150 h 1057667"/>
                <a:gd name="connsiteX7" fmla="*/ 495261 w 4117856"/>
                <a:gd name="connsiteY7" fmla="*/ 228600 h 1057667"/>
                <a:gd name="connsiteX8" fmla="*/ 95211 w 4117856"/>
                <a:gd name="connsiteY8" fmla="*/ 857250 h 1057667"/>
                <a:gd name="connsiteX9" fmla="*/ 2314536 w 4117856"/>
                <a:gd name="connsiteY9" fmla="*/ 1057275 h 1057667"/>
                <a:gd name="connsiteX10" fmla="*/ 3397332 w 4117856"/>
                <a:gd name="connsiteY10" fmla="*/ 895350 h 1057667"/>
                <a:gd name="connsiteX11" fmla="*/ 4085075 w 4117856"/>
                <a:gd name="connsiteY11" fmla="*/ 476250 h 1057667"/>
                <a:gd name="connsiteX12" fmla="*/ 3467061 w 4117856"/>
                <a:gd name="connsiteY12" fmla="*/ 85725 h 1057667"/>
                <a:gd name="connsiteX13" fmla="*/ 3304462 w 4117856"/>
                <a:gd name="connsiteY13" fmla="*/ 0 h 1057667"/>
                <a:gd name="connsiteX0" fmla="*/ 4117856 w 4117856"/>
                <a:gd name="connsiteY0" fmla="*/ 85725 h 1057667"/>
                <a:gd name="connsiteX1" fmla="*/ 4038561 w 4117856"/>
                <a:gd name="connsiteY1" fmla="*/ 171450 h 1057667"/>
                <a:gd name="connsiteX2" fmla="*/ 3910092 w 4117856"/>
                <a:gd name="connsiteY2" fmla="*/ 190500 h 1057667"/>
                <a:gd name="connsiteX3" fmla="*/ 3381336 w 4117856"/>
                <a:gd name="connsiteY3" fmla="*/ 76200 h 1057667"/>
                <a:gd name="connsiteX4" fmla="*/ 3114636 w 4117856"/>
                <a:gd name="connsiteY4" fmla="*/ 66675 h 1057667"/>
                <a:gd name="connsiteX5" fmla="*/ 1314411 w 4117856"/>
                <a:gd name="connsiteY5" fmla="*/ 57150 h 1057667"/>
                <a:gd name="connsiteX6" fmla="*/ 495261 w 4117856"/>
                <a:gd name="connsiteY6" fmla="*/ 228600 h 1057667"/>
                <a:gd name="connsiteX7" fmla="*/ 95211 w 4117856"/>
                <a:gd name="connsiteY7" fmla="*/ 857250 h 1057667"/>
                <a:gd name="connsiteX8" fmla="*/ 2314536 w 4117856"/>
                <a:gd name="connsiteY8" fmla="*/ 1057275 h 1057667"/>
                <a:gd name="connsiteX9" fmla="*/ 3397332 w 4117856"/>
                <a:gd name="connsiteY9" fmla="*/ 895350 h 1057667"/>
                <a:gd name="connsiteX10" fmla="*/ 4085075 w 4117856"/>
                <a:gd name="connsiteY10" fmla="*/ 476250 h 1057667"/>
                <a:gd name="connsiteX11" fmla="*/ 3467061 w 4117856"/>
                <a:gd name="connsiteY11" fmla="*/ 85725 h 1057667"/>
                <a:gd name="connsiteX12" fmla="*/ 3304462 w 4117856"/>
                <a:gd name="connsiteY12" fmla="*/ 0 h 1057667"/>
                <a:gd name="connsiteX0" fmla="*/ 4117856 w 4117856"/>
                <a:gd name="connsiteY0" fmla="*/ 85725 h 1057667"/>
                <a:gd name="connsiteX1" fmla="*/ 4038561 w 4117856"/>
                <a:gd name="connsiteY1" fmla="*/ 171450 h 1057667"/>
                <a:gd name="connsiteX2" fmla="*/ 3910092 w 4117856"/>
                <a:gd name="connsiteY2" fmla="*/ 190500 h 1057667"/>
                <a:gd name="connsiteX3" fmla="*/ 3381336 w 4117856"/>
                <a:gd name="connsiteY3" fmla="*/ 76200 h 1057667"/>
                <a:gd name="connsiteX4" fmla="*/ 2517616 w 4117856"/>
                <a:gd name="connsiteY4" fmla="*/ 28575 h 1057667"/>
                <a:gd name="connsiteX5" fmla="*/ 1314411 w 4117856"/>
                <a:gd name="connsiteY5" fmla="*/ 57150 h 1057667"/>
                <a:gd name="connsiteX6" fmla="*/ 495261 w 4117856"/>
                <a:gd name="connsiteY6" fmla="*/ 228600 h 1057667"/>
                <a:gd name="connsiteX7" fmla="*/ 95211 w 4117856"/>
                <a:gd name="connsiteY7" fmla="*/ 857250 h 1057667"/>
                <a:gd name="connsiteX8" fmla="*/ 2314536 w 4117856"/>
                <a:gd name="connsiteY8" fmla="*/ 1057275 h 1057667"/>
                <a:gd name="connsiteX9" fmla="*/ 3397332 w 4117856"/>
                <a:gd name="connsiteY9" fmla="*/ 895350 h 1057667"/>
                <a:gd name="connsiteX10" fmla="*/ 4085075 w 4117856"/>
                <a:gd name="connsiteY10" fmla="*/ 476250 h 1057667"/>
                <a:gd name="connsiteX11" fmla="*/ 3467061 w 4117856"/>
                <a:gd name="connsiteY11" fmla="*/ 85725 h 1057667"/>
                <a:gd name="connsiteX12" fmla="*/ 3304462 w 4117856"/>
                <a:gd name="connsiteY12" fmla="*/ 0 h 1057667"/>
                <a:gd name="connsiteX0" fmla="*/ 4117856 w 4117856"/>
                <a:gd name="connsiteY0" fmla="*/ 85725 h 1057667"/>
                <a:gd name="connsiteX1" fmla="*/ 4038561 w 4117856"/>
                <a:gd name="connsiteY1" fmla="*/ 171450 h 1057667"/>
                <a:gd name="connsiteX2" fmla="*/ 3910092 w 4117856"/>
                <a:gd name="connsiteY2" fmla="*/ 190500 h 1057667"/>
                <a:gd name="connsiteX3" fmla="*/ 3381336 w 4117856"/>
                <a:gd name="connsiteY3" fmla="*/ 76200 h 1057667"/>
                <a:gd name="connsiteX4" fmla="*/ 2517616 w 4117856"/>
                <a:gd name="connsiteY4" fmla="*/ 28575 h 1057667"/>
                <a:gd name="connsiteX5" fmla="*/ 1314411 w 4117856"/>
                <a:gd name="connsiteY5" fmla="*/ 57150 h 1057667"/>
                <a:gd name="connsiteX6" fmla="*/ 495261 w 4117856"/>
                <a:gd name="connsiteY6" fmla="*/ 228600 h 1057667"/>
                <a:gd name="connsiteX7" fmla="*/ 95211 w 4117856"/>
                <a:gd name="connsiteY7" fmla="*/ 857250 h 1057667"/>
                <a:gd name="connsiteX8" fmla="*/ 2314536 w 4117856"/>
                <a:gd name="connsiteY8" fmla="*/ 1057275 h 1057667"/>
                <a:gd name="connsiteX9" fmla="*/ 3397332 w 4117856"/>
                <a:gd name="connsiteY9" fmla="*/ 895350 h 1057667"/>
                <a:gd name="connsiteX10" fmla="*/ 4085075 w 4117856"/>
                <a:gd name="connsiteY10" fmla="*/ 476250 h 1057667"/>
                <a:gd name="connsiteX11" fmla="*/ 3304462 w 4117856"/>
                <a:gd name="connsiteY11" fmla="*/ 0 h 1057667"/>
                <a:gd name="connsiteX0" fmla="*/ 4117856 w 4117856"/>
                <a:gd name="connsiteY0" fmla="*/ 85725 h 1057667"/>
                <a:gd name="connsiteX1" fmla="*/ 4038561 w 4117856"/>
                <a:gd name="connsiteY1" fmla="*/ 171450 h 1057667"/>
                <a:gd name="connsiteX2" fmla="*/ 3910092 w 4117856"/>
                <a:gd name="connsiteY2" fmla="*/ 190500 h 1057667"/>
                <a:gd name="connsiteX3" fmla="*/ 3381336 w 4117856"/>
                <a:gd name="connsiteY3" fmla="*/ 76200 h 1057667"/>
                <a:gd name="connsiteX4" fmla="*/ 2517616 w 4117856"/>
                <a:gd name="connsiteY4" fmla="*/ 28575 h 1057667"/>
                <a:gd name="connsiteX5" fmla="*/ 1360405 w 4117856"/>
                <a:gd name="connsiteY5" fmla="*/ 54507 h 1057667"/>
                <a:gd name="connsiteX6" fmla="*/ 1314411 w 4117856"/>
                <a:gd name="connsiteY6" fmla="*/ 57150 h 1057667"/>
                <a:gd name="connsiteX7" fmla="*/ 495261 w 4117856"/>
                <a:gd name="connsiteY7" fmla="*/ 228600 h 1057667"/>
                <a:gd name="connsiteX8" fmla="*/ 95211 w 4117856"/>
                <a:gd name="connsiteY8" fmla="*/ 857250 h 1057667"/>
                <a:gd name="connsiteX9" fmla="*/ 2314536 w 4117856"/>
                <a:gd name="connsiteY9" fmla="*/ 1057275 h 1057667"/>
                <a:gd name="connsiteX10" fmla="*/ 3397332 w 4117856"/>
                <a:gd name="connsiteY10" fmla="*/ 895350 h 1057667"/>
                <a:gd name="connsiteX11" fmla="*/ 4085075 w 4117856"/>
                <a:gd name="connsiteY11" fmla="*/ 476250 h 1057667"/>
                <a:gd name="connsiteX12" fmla="*/ 3304462 w 4117856"/>
                <a:gd name="connsiteY12" fmla="*/ 0 h 1057667"/>
                <a:gd name="connsiteX0" fmla="*/ 4118749 w 4118749"/>
                <a:gd name="connsiteY0" fmla="*/ 85725 h 1057667"/>
                <a:gd name="connsiteX1" fmla="*/ 4039454 w 4118749"/>
                <a:gd name="connsiteY1" fmla="*/ 171450 h 1057667"/>
                <a:gd name="connsiteX2" fmla="*/ 3910985 w 4118749"/>
                <a:gd name="connsiteY2" fmla="*/ 190500 h 1057667"/>
                <a:gd name="connsiteX3" fmla="*/ 3382229 w 4118749"/>
                <a:gd name="connsiteY3" fmla="*/ 76200 h 1057667"/>
                <a:gd name="connsiteX4" fmla="*/ 2518509 w 4118749"/>
                <a:gd name="connsiteY4" fmla="*/ 28575 h 1057667"/>
                <a:gd name="connsiteX5" fmla="*/ 1361298 w 4118749"/>
                <a:gd name="connsiteY5" fmla="*/ 54507 h 1057667"/>
                <a:gd name="connsiteX6" fmla="*/ 496154 w 4118749"/>
                <a:gd name="connsiteY6" fmla="*/ 228600 h 1057667"/>
                <a:gd name="connsiteX7" fmla="*/ 96104 w 4118749"/>
                <a:gd name="connsiteY7" fmla="*/ 857250 h 1057667"/>
                <a:gd name="connsiteX8" fmla="*/ 2315429 w 4118749"/>
                <a:gd name="connsiteY8" fmla="*/ 1057275 h 1057667"/>
                <a:gd name="connsiteX9" fmla="*/ 3398225 w 4118749"/>
                <a:gd name="connsiteY9" fmla="*/ 895350 h 1057667"/>
                <a:gd name="connsiteX10" fmla="*/ 4085968 w 4118749"/>
                <a:gd name="connsiteY10" fmla="*/ 476250 h 1057667"/>
                <a:gd name="connsiteX11" fmla="*/ 3305355 w 4118749"/>
                <a:gd name="connsiteY11" fmla="*/ 0 h 1057667"/>
                <a:gd name="connsiteX0" fmla="*/ 4146559 w 4146559"/>
                <a:gd name="connsiteY0" fmla="*/ 85725 h 1057667"/>
                <a:gd name="connsiteX1" fmla="*/ 4067264 w 4146559"/>
                <a:gd name="connsiteY1" fmla="*/ 171450 h 1057667"/>
                <a:gd name="connsiteX2" fmla="*/ 3938795 w 4146559"/>
                <a:gd name="connsiteY2" fmla="*/ 190500 h 1057667"/>
                <a:gd name="connsiteX3" fmla="*/ 3410039 w 4146559"/>
                <a:gd name="connsiteY3" fmla="*/ 76200 h 1057667"/>
                <a:gd name="connsiteX4" fmla="*/ 2546319 w 4146559"/>
                <a:gd name="connsiteY4" fmla="*/ 28575 h 1057667"/>
                <a:gd name="connsiteX5" fmla="*/ 523964 w 4146559"/>
                <a:gd name="connsiteY5" fmla="*/ 228600 h 1057667"/>
                <a:gd name="connsiteX6" fmla="*/ 123914 w 4146559"/>
                <a:gd name="connsiteY6" fmla="*/ 857250 h 1057667"/>
                <a:gd name="connsiteX7" fmla="*/ 2343239 w 4146559"/>
                <a:gd name="connsiteY7" fmla="*/ 1057275 h 1057667"/>
                <a:gd name="connsiteX8" fmla="*/ 3426035 w 4146559"/>
                <a:gd name="connsiteY8" fmla="*/ 895350 h 1057667"/>
                <a:gd name="connsiteX9" fmla="*/ 4113778 w 4146559"/>
                <a:gd name="connsiteY9" fmla="*/ 476250 h 1057667"/>
                <a:gd name="connsiteX10" fmla="*/ 3333165 w 4146559"/>
                <a:gd name="connsiteY10" fmla="*/ 0 h 1057667"/>
                <a:gd name="connsiteX0" fmla="*/ 4225842 w 4225842"/>
                <a:gd name="connsiteY0" fmla="*/ 85725 h 942227"/>
                <a:gd name="connsiteX1" fmla="*/ 4146547 w 4225842"/>
                <a:gd name="connsiteY1" fmla="*/ 171450 h 942227"/>
                <a:gd name="connsiteX2" fmla="*/ 4018078 w 4225842"/>
                <a:gd name="connsiteY2" fmla="*/ 190500 h 942227"/>
                <a:gd name="connsiteX3" fmla="*/ 3489322 w 4225842"/>
                <a:gd name="connsiteY3" fmla="*/ 76200 h 942227"/>
                <a:gd name="connsiteX4" fmla="*/ 2625602 w 4225842"/>
                <a:gd name="connsiteY4" fmla="*/ 28575 h 942227"/>
                <a:gd name="connsiteX5" fmla="*/ 603247 w 4225842"/>
                <a:gd name="connsiteY5" fmla="*/ 228600 h 942227"/>
                <a:gd name="connsiteX6" fmla="*/ 203197 w 4225842"/>
                <a:gd name="connsiteY6" fmla="*/ 857250 h 942227"/>
                <a:gd name="connsiteX7" fmla="*/ 3505318 w 4225842"/>
                <a:gd name="connsiteY7" fmla="*/ 895350 h 942227"/>
                <a:gd name="connsiteX8" fmla="*/ 4193061 w 4225842"/>
                <a:gd name="connsiteY8" fmla="*/ 476250 h 942227"/>
                <a:gd name="connsiteX9" fmla="*/ 3412448 w 4225842"/>
                <a:gd name="connsiteY9" fmla="*/ 0 h 942227"/>
                <a:gd name="connsiteX0" fmla="*/ 3970595 w 3970595"/>
                <a:gd name="connsiteY0" fmla="*/ 85725 h 976737"/>
                <a:gd name="connsiteX1" fmla="*/ 3891300 w 3970595"/>
                <a:gd name="connsiteY1" fmla="*/ 171450 h 976737"/>
                <a:gd name="connsiteX2" fmla="*/ 3762831 w 3970595"/>
                <a:gd name="connsiteY2" fmla="*/ 190500 h 976737"/>
                <a:gd name="connsiteX3" fmla="*/ 3234075 w 3970595"/>
                <a:gd name="connsiteY3" fmla="*/ 76200 h 976737"/>
                <a:gd name="connsiteX4" fmla="*/ 2370355 w 3970595"/>
                <a:gd name="connsiteY4" fmla="*/ 28575 h 976737"/>
                <a:gd name="connsiteX5" fmla="*/ 348000 w 3970595"/>
                <a:gd name="connsiteY5" fmla="*/ 228600 h 976737"/>
                <a:gd name="connsiteX6" fmla="*/ 289105 w 3970595"/>
                <a:gd name="connsiteY6" fmla="*/ 914400 h 976737"/>
                <a:gd name="connsiteX7" fmla="*/ 3250071 w 3970595"/>
                <a:gd name="connsiteY7" fmla="*/ 895350 h 976737"/>
                <a:gd name="connsiteX8" fmla="*/ 3937814 w 3970595"/>
                <a:gd name="connsiteY8" fmla="*/ 476250 h 976737"/>
                <a:gd name="connsiteX9" fmla="*/ 3157201 w 3970595"/>
                <a:gd name="connsiteY9" fmla="*/ 0 h 976737"/>
                <a:gd name="connsiteX0" fmla="*/ 3945984 w 3945984"/>
                <a:gd name="connsiteY0" fmla="*/ 85725 h 1018734"/>
                <a:gd name="connsiteX1" fmla="*/ 3866689 w 3945984"/>
                <a:gd name="connsiteY1" fmla="*/ 171450 h 1018734"/>
                <a:gd name="connsiteX2" fmla="*/ 3738220 w 3945984"/>
                <a:gd name="connsiteY2" fmla="*/ 190500 h 1018734"/>
                <a:gd name="connsiteX3" fmla="*/ 3209464 w 3945984"/>
                <a:gd name="connsiteY3" fmla="*/ 76200 h 1018734"/>
                <a:gd name="connsiteX4" fmla="*/ 2345744 w 3945984"/>
                <a:gd name="connsiteY4" fmla="*/ 28575 h 1018734"/>
                <a:gd name="connsiteX5" fmla="*/ 323389 w 3945984"/>
                <a:gd name="connsiteY5" fmla="*/ 228600 h 1018734"/>
                <a:gd name="connsiteX6" fmla="*/ 264494 w 3945984"/>
                <a:gd name="connsiteY6" fmla="*/ 914400 h 1018734"/>
                <a:gd name="connsiteX7" fmla="*/ 2872121 w 3945984"/>
                <a:gd name="connsiteY7" fmla="*/ 971550 h 1018734"/>
                <a:gd name="connsiteX8" fmla="*/ 3913203 w 3945984"/>
                <a:gd name="connsiteY8" fmla="*/ 476250 h 1018734"/>
                <a:gd name="connsiteX9" fmla="*/ 3132590 w 3945984"/>
                <a:gd name="connsiteY9" fmla="*/ 0 h 1018734"/>
                <a:gd name="connsiteX0" fmla="*/ 3945984 w 3945984"/>
                <a:gd name="connsiteY0" fmla="*/ 85725 h 1019409"/>
                <a:gd name="connsiteX1" fmla="*/ 3866689 w 3945984"/>
                <a:gd name="connsiteY1" fmla="*/ 171450 h 1019409"/>
                <a:gd name="connsiteX2" fmla="*/ 3738220 w 3945984"/>
                <a:gd name="connsiteY2" fmla="*/ 190500 h 1019409"/>
                <a:gd name="connsiteX3" fmla="*/ 3209464 w 3945984"/>
                <a:gd name="connsiteY3" fmla="*/ 76200 h 1019409"/>
                <a:gd name="connsiteX4" fmla="*/ 2345744 w 3945984"/>
                <a:gd name="connsiteY4" fmla="*/ 28575 h 1019409"/>
                <a:gd name="connsiteX5" fmla="*/ 323389 w 3945984"/>
                <a:gd name="connsiteY5" fmla="*/ 228600 h 1019409"/>
                <a:gd name="connsiteX6" fmla="*/ 264494 w 3945984"/>
                <a:gd name="connsiteY6" fmla="*/ 914400 h 1019409"/>
                <a:gd name="connsiteX7" fmla="*/ 2872121 w 3945984"/>
                <a:gd name="connsiteY7" fmla="*/ 971550 h 1019409"/>
                <a:gd name="connsiteX8" fmla="*/ 3913203 w 3945984"/>
                <a:gd name="connsiteY8" fmla="*/ 466725 h 1019409"/>
                <a:gd name="connsiteX9" fmla="*/ 3132590 w 3945984"/>
                <a:gd name="connsiteY9" fmla="*/ 0 h 1019409"/>
                <a:gd name="connsiteX0" fmla="*/ 3866689 w 3915244"/>
                <a:gd name="connsiteY0" fmla="*/ 171450 h 1019409"/>
                <a:gd name="connsiteX1" fmla="*/ 3738220 w 3915244"/>
                <a:gd name="connsiteY1" fmla="*/ 190500 h 1019409"/>
                <a:gd name="connsiteX2" fmla="*/ 3209464 w 3915244"/>
                <a:gd name="connsiteY2" fmla="*/ 76200 h 1019409"/>
                <a:gd name="connsiteX3" fmla="*/ 2345744 w 3915244"/>
                <a:gd name="connsiteY3" fmla="*/ 28575 h 1019409"/>
                <a:gd name="connsiteX4" fmla="*/ 323389 w 3915244"/>
                <a:gd name="connsiteY4" fmla="*/ 228600 h 1019409"/>
                <a:gd name="connsiteX5" fmla="*/ 264494 w 3915244"/>
                <a:gd name="connsiteY5" fmla="*/ 914400 h 1019409"/>
                <a:gd name="connsiteX6" fmla="*/ 2872121 w 3915244"/>
                <a:gd name="connsiteY6" fmla="*/ 971550 h 1019409"/>
                <a:gd name="connsiteX7" fmla="*/ 3913203 w 3915244"/>
                <a:gd name="connsiteY7" fmla="*/ 466725 h 1019409"/>
                <a:gd name="connsiteX8" fmla="*/ 3132590 w 3915244"/>
                <a:gd name="connsiteY8" fmla="*/ 0 h 1019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15244" h="1019409">
                  <a:moveTo>
                    <a:pt x="3866689" y="171450"/>
                  </a:moveTo>
                  <a:cubicBezTo>
                    <a:pt x="3832062" y="188912"/>
                    <a:pt x="3818330" y="202110"/>
                    <a:pt x="3738220" y="190500"/>
                  </a:cubicBezTo>
                  <a:cubicBezTo>
                    <a:pt x="3599075" y="170334"/>
                    <a:pt x="3441543" y="103187"/>
                    <a:pt x="3209464" y="76200"/>
                  </a:cubicBezTo>
                  <a:cubicBezTo>
                    <a:pt x="2977385" y="49213"/>
                    <a:pt x="2826757" y="3175"/>
                    <a:pt x="2345744" y="28575"/>
                  </a:cubicBezTo>
                  <a:cubicBezTo>
                    <a:pt x="1864731" y="53975"/>
                    <a:pt x="670264" y="80963"/>
                    <a:pt x="323389" y="228600"/>
                  </a:cubicBezTo>
                  <a:cubicBezTo>
                    <a:pt x="-23486" y="376237"/>
                    <a:pt x="-160295" y="790575"/>
                    <a:pt x="264494" y="914400"/>
                  </a:cubicBezTo>
                  <a:cubicBezTo>
                    <a:pt x="689283" y="1038225"/>
                    <a:pt x="2264003" y="1046163"/>
                    <a:pt x="2872121" y="971550"/>
                  </a:cubicBezTo>
                  <a:cubicBezTo>
                    <a:pt x="3480239" y="896938"/>
                    <a:pt x="3869792" y="628650"/>
                    <a:pt x="3913203" y="466725"/>
                  </a:cubicBezTo>
                  <a:cubicBezTo>
                    <a:pt x="3956614" y="304800"/>
                    <a:pt x="3295218" y="99219"/>
                    <a:pt x="313259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51.07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636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42"/>
    </mc:Choice>
    <mc:Fallback xmlns="">
      <p:transition spd="slow" advTm="26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806450"/>
          </a:xfrm>
        </p:spPr>
        <p:txBody>
          <a:bodyPr/>
          <a:lstStyle/>
          <a:p>
            <a:r>
              <a:rPr lang="en-US" b="1" dirty="0" smtClean="0">
                <a:latin typeface="+mj-lt"/>
                <a:cs typeface="Arial" panose="020B0604020202020204" pitchFamily="34" charset="0"/>
              </a:rPr>
              <a:t>Calculating age by hand</a:t>
            </a:r>
            <a:endParaRPr lang="en-US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6"/>
          <a:stretch/>
        </p:blipFill>
        <p:spPr>
          <a:xfrm>
            <a:off x="3810000" y="1676400"/>
            <a:ext cx="5176838" cy="396373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5DF2FA6-71AA-46DE-906F-1ED3DD04D1C6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04800" y="1470025"/>
            <a:ext cx="32004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5588" indent="-2555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183A68"/>
              </a:buClr>
              <a:buSzPct val="80000"/>
              <a:buFont typeface="Wingdings 3" pitchFamily="18" charset="2"/>
              <a:buChar char=""/>
              <a:defRPr sz="2400" kern="1200">
                <a:solidFill>
                  <a:srgbClr val="183A68"/>
                </a:solidFill>
                <a:latin typeface="Cambria" panose="02040503050406030204" pitchFamily="18" charset="0"/>
                <a:ea typeface="ＭＳ Ｐゴシック" charset="0"/>
                <a:cs typeface="ＭＳ Ｐゴシック" charset="0"/>
              </a:defRPr>
            </a:lvl1pPr>
            <a:lvl2pPr marL="457200" indent="-182563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183A68"/>
              </a:buClr>
              <a:buFont typeface="Wingdings" pitchFamily="2" charset="2"/>
              <a:buChar char="§"/>
              <a:defRPr sz="2000" kern="1200">
                <a:solidFill>
                  <a:srgbClr val="183A68"/>
                </a:solidFill>
                <a:latin typeface="Cambria" panose="02040503050406030204" pitchFamily="18" charset="0"/>
                <a:ea typeface="ＭＳ Ｐゴシック" charset="0"/>
                <a:cs typeface="+mn-cs"/>
              </a:defRPr>
            </a:lvl2pPr>
            <a:lvl3pPr marL="639763" indent="-182563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4A90CE"/>
              </a:buClr>
              <a:buSzPct val="75000"/>
              <a:buFont typeface="Courier New" pitchFamily="49" charset="0"/>
              <a:buChar char="o"/>
              <a:defRPr kern="1200">
                <a:solidFill>
                  <a:schemeClr val="tx2"/>
                </a:solidFill>
                <a:latin typeface="Cambria" panose="02040503050406030204" pitchFamily="18" charset="0"/>
                <a:ea typeface="ＭＳ Ｐゴシック" charset="0"/>
                <a:cs typeface="+mn-cs"/>
              </a:defRPr>
            </a:lvl3pPr>
            <a:lvl4pPr marL="914400" indent="-182563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183A68"/>
              </a:buClr>
              <a:buFont typeface="Arial" pitchFamily="34" charset="0"/>
              <a:buChar char="•"/>
              <a:defRPr sz="1600" kern="1200">
                <a:solidFill>
                  <a:schemeClr val="bg2"/>
                </a:solidFill>
                <a:latin typeface="Cambria" panose="02040503050406030204" pitchFamily="18" charset="0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+mn-lt"/>
                <a:cs typeface="Arial" panose="020B0604020202020204" pitchFamily="34" charset="0"/>
              </a:rPr>
              <a:t>Once you’ve calculated age by hand, you consult this chart or the top of the SWYC forms to find the appropriate form</a:t>
            </a:r>
          </a:p>
          <a:p>
            <a:endParaRPr lang="en-US" dirty="0" smtClean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0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48"/>
    </mc:Choice>
    <mc:Fallback xmlns="">
      <p:transition spd="slow" advTm="10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600200"/>
            <a:ext cx="4114800" cy="410108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5DF2FA6-71AA-46DE-906F-1ED3DD04D1C6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sp>
        <p:nvSpPr>
          <p:cNvPr id="6" name="Rectangle 5"/>
          <p:cNvSpPr/>
          <p:nvPr/>
        </p:nvSpPr>
        <p:spPr>
          <a:xfrm>
            <a:off x="5372100" y="6005146"/>
            <a:ext cx="2209800" cy="838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84"/>
    </mc:Choice>
    <mc:Fallback xmlns="">
      <p:transition spd="slow" advTm="13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06450"/>
          </a:xfrm>
        </p:spPr>
        <p:txBody>
          <a:bodyPr/>
          <a:lstStyle/>
          <a:p>
            <a:r>
              <a:rPr lang="en-US" b="1" dirty="0" smtClean="0">
                <a:latin typeface="+mj-lt"/>
                <a:cs typeface="Arial" panose="020B0604020202020204" pitchFamily="34" charset="0"/>
              </a:rPr>
              <a:t>Calculate age	</a:t>
            </a:r>
            <a:endParaRPr lang="en-US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6"/>
          <a:stretch/>
        </p:blipFill>
        <p:spPr>
          <a:xfrm>
            <a:off x="3810000" y="1676400"/>
            <a:ext cx="5176838" cy="396373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5DF2FA6-71AA-46DE-906F-1ED3DD04D1C6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04800" y="1295400"/>
            <a:ext cx="35814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5588" indent="-255588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183A68"/>
              </a:buClr>
              <a:buSzPct val="80000"/>
              <a:buFont typeface="Wingdings 3" pitchFamily="18" charset="2"/>
              <a:buChar char=""/>
              <a:defRPr sz="2400" kern="1200">
                <a:solidFill>
                  <a:srgbClr val="183A68"/>
                </a:solidFill>
                <a:latin typeface="Cambria" panose="02040503050406030204" pitchFamily="18" charset="0"/>
                <a:ea typeface="ＭＳ Ｐゴシック" charset="0"/>
                <a:cs typeface="ＭＳ Ｐゴシック" charset="0"/>
              </a:defRPr>
            </a:lvl1pPr>
            <a:lvl2pPr marL="457200" indent="-182563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183A68"/>
              </a:buClr>
              <a:buFont typeface="Wingdings" pitchFamily="2" charset="2"/>
              <a:buChar char="§"/>
              <a:defRPr sz="2000" kern="1200">
                <a:solidFill>
                  <a:srgbClr val="183A68"/>
                </a:solidFill>
                <a:latin typeface="Cambria" panose="02040503050406030204" pitchFamily="18" charset="0"/>
                <a:ea typeface="ＭＳ Ｐゴシック" charset="0"/>
                <a:cs typeface="+mn-cs"/>
              </a:defRPr>
            </a:lvl2pPr>
            <a:lvl3pPr marL="639763" indent="-182563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4A90CE"/>
              </a:buClr>
              <a:buSzPct val="75000"/>
              <a:buFont typeface="Courier New" pitchFamily="49" charset="0"/>
              <a:buChar char="o"/>
              <a:defRPr kern="1200">
                <a:solidFill>
                  <a:schemeClr val="tx2"/>
                </a:solidFill>
                <a:latin typeface="Cambria" panose="02040503050406030204" pitchFamily="18" charset="0"/>
                <a:ea typeface="ＭＳ Ｐゴシック" charset="0"/>
                <a:cs typeface="+mn-cs"/>
              </a:defRPr>
            </a:lvl3pPr>
            <a:lvl4pPr marL="914400" indent="-182563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183A68"/>
              </a:buClr>
              <a:buFont typeface="Arial" pitchFamily="34" charset="0"/>
              <a:buChar char="•"/>
              <a:defRPr sz="1600" kern="1200">
                <a:solidFill>
                  <a:schemeClr val="bg2"/>
                </a:solidFill>
                <a:latin typeface="Cambria" panose="02040503050406030204" pitchFamily="18" charset="0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+mn-lt"/>
                <a:cs typeface="Arial" panose="020B0604020202020204" pitchFamily="34" charset="0"/>
              </a:rPr>
              <a:t>Need to know child’s exact age to select the appropriate SWYC form and score the Milestones</a:t>
            </a:r>
          </a:p>
          <a:p>
            <a:endParaRPr lang="en-US" dirty="0" smtClean="0">
              <a:latin typeface="+mn-lt"/>
              <a:cs typeface="Arial" panose="020B0604020202020204" pitchFamily="34" charset="0"/>
            </a:endParaRPr>
          </a:p>
          <a:p>
            <a:r>
              <a:rPr lang="en-US" dirty="0">
                <a:latin typeface="+mn-lt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+mn-lt"/>
                <a:cs typeface="Arial" panose="020B0604020202020204" pitchFamily="34" charset="0"/>
              </a:rPr>
              <a:t>Once you’ve calculated it to find the correct form, write at the top to help with later Milestones scoring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82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28"/>
    </mc:Choice>
    <mc:Fallback xmlns="">
      <p:transition spd="slow" advTm="30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229600" cy="806450"/>
          </a:xfrm>
        </p:spPr>
        <p:txBody>
          <a:bodyPr/>
          <a:lstStyle/>
          <a:p>
            <a:r>
              <a:rPr lang="en-US" b="1" dirty="0">
                <a:latin typeface="+mj-lt"/>
                <a:cs typeface="Arial" panose="020B0604020202020204" pitchFamily="34" charset="0"/>
              </a:rPr>
              <a:t>Calculate age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5DF2FA6-71AA-46DE-906F-1ED3DD04D1C6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4" t="51955" r="20729" b="15234"/>
          <a:stretch/>
        </p:blipFill>
        <p:spPr bwMode="auto">
          <a:xfrm>
            <a:off x="685800" y="1752600"/>
            <a:ext cx="7670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0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59"/>
    </mc:Choice>
    <mc:Fallback xmlns="">
      <p:transition spd="slow" advTm="32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229600" cy="806450"/>
          </a:xfrm>
        </p:spPr>
        <p:txBody>
          <a:bodyPr/>
          <a:lstStyle/>
          <a:p>
            <a:r>
              <a:rPr lang="en-US" b="1" dirty="0" smtClean="0">
                <a:latin typeface="+mj-lt"/>
                <a:cs typeface="Arial" panose="020B0604020202020204" pitchFamily="34" charset="0"/>
              </a:rPr>
              <a:t>Two ways- electronic or pen and paper</a:t>
            </a:r>
            <a:endParaRPr lang="en-US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7086600" cy="3989763"/>
          </a:xfrm>
        </p:spPr>
        <p:txBody>
          <a:bodyPr/>
          <a:lstStyle/>
          <a:p>
            <a:r>
              <a:rPr lang="en-US" sz="2800" dirty="0" smtClean="0">
                <a:latin typeface="+mn-lt"/>
                <a:cs typeface="Arial" panose="020B0604020202020204" pitchFamily="34" charset="0"/>
              </a:rPr>
              <a:t>Electronic calculation is much easier!</a:t>
            </a:r>
          </a:p>
          <a:p>
            <a:pPr lvl="1"/>
            <a:r>
              <a:rPr lang="en-US" sz="2800" dirty="0" smtClean="0">
                <a:latin typeface="+mn-lt"/>
                <a:cs typeface="Arial" panose="020B0604020202020204" pitchFamily="34" charset="0"/>
              </a:rPr>
              <a:t>Downloadable Excel tool</a:t>
            </a:r>
          </a:p>
          <a:p>
            <a:pPr lvl="1"/>
            <a:r>
              <a:rPr lang="en-US" sz="2800" dirty="0" smtClean="0">
                <a:latin typeface="+mn-lt"/>
                <a:cs typeface="Arial" panose="020B0604020202020204" pitchFamily="34" charset="0"/>
              </a:rPr>
              <a:t>Or in SWYC electronic builds</a:t>
            </a:r>
          </a:p>
          <a:p>
            <a:pPr lvl="1"/>
            <a:endParaRPr lang="en-US" sz="2800" dirty="0" smtClean="0">
              <a:latin typeface="+mn-lt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+mn-lt"/>
                <a:cs typeface="Arial" panose="020B0604020202020204" pitchFamily="34" charset="0"/>
              </a:rPr>
              <a:t>Pen and paper is tricky and  can be </a:t>
            </a:r>
          </a:p>
          <a:p>
            <a:pPr marL="0" indent="0">
              <a:buNone/>
            </a:pPr>
            <a:r>
              <a:rPr lang="en-US" sz="2800" dirty="0" smtClean="0">
                <a:latin typeface="+mn-lt"/>
                <a:cs typeface="Arial" panose="020B0604020202020204" pitchFamily="34" charset="0"/>
              </a:rPr>
              <a:t>   time-consuming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5DF2FA6-71AA-46DE-906F-1ED3DD04D1C6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pic>
        <p:nvPicPr>
          <p:cNvPr id="3074" name="Picture 2" descr="C:\Users\kmattern\AppData\Local\Microsoft\Windows\Temporary Internet Files\Content.IE5\YLCDWMC4\Pen-Scribbling-2964-large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122" y="1524000"/>
            <a:ext cx="1398126" cy="161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kmattern\AppData\Local\Microsoft\Windows\Temporary Internet Files\Content.IE5\J056WT4W\large-computer-screen-keyboard-mouse-icon-166.6-15900[1]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21190" y="2819400"/>
            <a:ext cx="2723722" cy="286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3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53"/>
    </mc:Choice>
    <mc:Fallback xmlns="">
      <p:transition spd="slow" advTm="16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4A0B127-E65F-4A5C-84CA-B5C782EAE522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6200" y="407180"/>
            <a:ext cx="8534400" cy="80645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bg1"/>
                </a:solidFill>
                <a:latin typeface="Cambria" panose="02040503050406030204" pitchFamily="18" charset="0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bg1"/>
                </a:solidFill>
                <a:latin typeface="Cambria" pitchFamily="18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bg1"/>
                </a:solidFill>
                <a:latin typeface="Cambria" pitchFamily="18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bg1"/>
                </a:solidFill>
                <a:latin typeface="Cambria" pitchFamily="18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bg1"/>
                </a:solidFill>
                <a:latin typeface="Cambria" pitchFamily="18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bg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r>
              <a:rPr lang="en-US" b="1" dirty="0" smtClean="0">
                <a:latin typeface="+mj-lt"/>
                <a:cs typeface="Arial" panose="020B0604020202020204" pitchFamily="34" charset="0"/>
              </a:rPr>
              <a:t>Excel tool</a:t>
            </a:r>
            <a:r>
              <a:rPr lang="en-US" b="1" dirty="0">
                <a:latin typeface="+mj-lt"/>
                <a:cs typeface="Arial" panose="020B0604020202020204" pitchFamily="34" charset="0"/>
              </a:rPr>
              <a:t>	</a:t>
            </a:r>
            <a:endParaRPr lang="en-US" altLang="en-US" b="1" dirty="0" smtClean="0">
              <a:latin typeface="+mj-lt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1219200"/>
            <a:ext cx="373380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2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Download the SYWC Form and Milestones  Calculator from www.theswyc.org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bg2"/>
              </a:solidFill>
              <a:latin typeface="+mn-lt"/>
              <a:cs typeface="Arial" panose="020B0604020202020204" pitchFamily="34" charset="0"/>
            </a:endParaRP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Enter the child’s DOB and weeks premature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bg2"/>
              </a:solidFill>
              <a:latin typeface="+mn-lt"/>
              <a:cs typeface="Arial" panose="020B0604020202020204" pitchFamily="34" charset="0"/>
            </a:endParaRP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The Excel sheet will calculate the child’s age and adjust for prematurity only when needed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bg2"/>
              </a:solidFill>
              <a:latin typeface="+mn-lt"/>
              <a:cs typeface="Arial" panose="020B0604020202020204" pitchFamily="34" charset="0"/>
            </a:endParaRP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It tell you what SWYC form to choose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bg2"/>
              </a:solidFill>
              <a:latin typeface="+mn-lt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bg2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bg2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bg2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bg2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Calibri" panose="020F05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11815"/>
            <a:ext cx="4725529" cy="393417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29" y="1599051"/>
            <a:ext cx="4539205" cy="381414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412916"/>
            <a:ext cx="5221440" cy="4365608"/>
          </a:xfrm>
          <a:prstGeom prst="rect">
            <a:avLst/>
          </a:prstGeom>
        </p:spPr>
      </p:pic>
      <p:sp>
        <p:nvSpPr>
          <p:cNvPr id="31" name="Right Arrow 30"/>
          <p:cNvSpPr/>
          <p:nvPr/>
        </p:nvSpPr>
        <p:spPr>
          <a:xfrm flipH="1">
            <a:off x="3352800" y="2159643"/>
            <a:ext cx="1066800" cy="4572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524000" y="2631162"/>
            <a:ext cx="1828800" cy="735958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flipH="1">
            <a:off x="3370385" y="3367120"/>
            <a:ext cx="1066800" cy="4572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341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67"/>
    </mc:Choice>
    <mc:Fallback xmlns="">
      <p:transition spd="slow" advTm="66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1" grpId="0" animBg="1"/>
      <p:bldP spid="12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2" y="304800"/>
            <a:ext cx="8229600" cy="806450"/>
          </a:xfrm>
        </p:spPr>
        <p:txBody>
          <a:bodyPr/>
          <a:lstStyle/>
          <a:p>
            <a:r>
              <a:rPr lang="en-US" b="1" dirty="0" smtClean="0">
                <a:latin typeface="+mj-lt"/>
                <a:cs typeface="Arial" panose="020B0604020202020204" pitchFamily="34" charset="0"/>
              </a:rPr>
              <a:t>Calculating age by hand: Example One</a:t>
            </a:r>
            <a:endParaRPr lang="en-US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5DF2FA6-71AA-46DE-906F-1ED3DD04D1C6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grpSp>
        <p:nvGrpSpPr>
          <p:cNvPr id="28" name="Group 27"/>
          <p:cNvGrpSpPr/>
          <p:nvPr/>
        </p:nvGrpSpPr>
        <p:grpSpPr>
          <a:xfrm>
            <a:off x="4633111" y="1290637"/>
            <a:ext cx="4631139" cy="5414963"/>
            <a:chOff x="4739078" y="1290637"/>
            <a:chExt cx="4631139" cy="5414963"/>
          </a:xfrm>
        </p:grpSpPr>
        <p:pic>
          <p:nvPicPr>
            <p:cNvPr id="7" name="Picture 2" descr="C:\Users\kmattern\AppData\Local\Microsoft\Windows\Temporary Internet Files\Content.IE5\O64L2BHT\post_it__photoshop_action_by_grasycho-d335exk[1]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87"/>
            <a:stretch/>
          </p:blipFill>
          <p:spPr bwMode="auto">
            <a:xfrm>
              <a:off x="4739078" y="1290637"/>
              <a:ext cx="4404922" cy="5414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865018" y="2209740"/>
              <a:ext cx="35051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    </a:t>
              </a:r>
              <a:r>
                <a:rPr lang="en-US" sz="1800" b="1" dirty="0" smtClean="0">
                  <a:latin typeface="Lucida Handwriting" panose="03010101010101010101" pitchFamily="66" charset="0"/>
                </a:rPr>
                <a:t>Year    Month    Day</a:t>
              </a:r>
              <a:endParaRPr lang="en-US" sz="1800" b="1" dirty="0">
                <a:latin typeface="Lucida Handwriting" panose="03010101010101010101" pitchFamily="66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409106" y="2480101"/>
            <a:ext cx="3517302" cy="830997"/>
            <a:chOff x="5409106" y="2480101"/>
            <a:chExt cx="3517302" cy="830997"/>
          </a:xfrm>
        </p:grpSpPr>
        <p:sp>
          <p:nvSpPr>
            <p:cNvPr id="8" name="TextBox 7"/>
            <p:cNvSpPr txBox="1"/>
            <p:nvPr/>
          </p:nvSpPr>
          <p:spPr>
            <a:xfrm>
              <a:off x="5409106" y="2480101"/>
              <a:ext cx="1066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Lucida Handwriting" panose="03010101010101010101" pitchFamily="66" charset="0"/>
                </a:rPr>
                <a:t>Date </a:t>
              </a:r>
            </a:p>
            <a:p>
              <a:r>
                <a:rPr lang="en-US" sz="1600" dirty="0" smtClean="0">
                  <a:latin typeface="Lucida Handwriting" panose="03010101010101010101" pitchFamily="66" charset="0"/>
                </a:rPr>
                <a:t>of </a:t>
              </a:r>
            </a:p>
            <a:p>
              <a:r>
                <a:rPr lang="en-US" sz="1600" dirty="0" smtClean="0">
                  <a:latin typeface="Lucida Handwriting" panose="03010101010101010101" pitchFamily="66" charset="0"/>
                </a:rPr>
                <a:t>screen</a:t>
              </a:r>
              <a:endParaRPr lang="en-US" sz="1600" dirty="0">
                <a:latin typeface="Lucida Handwriting" panose="03010101010101010101" pitchFamily="66" charset="0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6475906" y="2695544"/>
              <a:ext cx="2450502" cy="404783"/>
              <a:chOff x="6475906" y="2695544"/>
              <a:chExt cx="2450502" cy="404783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6475906" y="2695545"/>
                <a:ext cx="91549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Lucida Handwriting" panose="03010101010101010101" pitchFamily="66" charset="0"/>
                  </a:rPr>
                  <a:t>2016</a:t>
                </a:r>
                <a:endParaRPr lang="en-US" dirty="0">
                  <a:latin typeface="Lucida Handwriting" panose="03010101010101010101" pitchFamily="66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617618" y="2700217"/>
                <a:ext cx="53578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Lucida Handwriting" panose="03010101010101010101" pitchFamily="66" charset="0"/>
                  </a:rPr>
                  <a:t>10</a:t>
                </a:r>
                <a:endParaRPr lang="en-US" dirty="0">
                  <a:latin typeface="Lucida Handwriting" panose="03010101010101010101" pitchFamily="66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8541738" y="2695544"/>
                <a:ext cx="38467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Lucida Handwriting" panose="03010101010101010101" pitchFamily="66" charset="0"/>
                  </a:rPr>
                  <a:t>5</a:t>
                </a:r>
                <a:endParaRPr lang="en-US" dirty="0">
                  <a:latin typeface="Lucida Handwriting" panose="03010101010101010101" pitchFamily="66" charset="0"/>
                </a:endParaRPr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5409106" y="3349375"/>
            <a:ext cx="3636205" cy="434339"/>
            <a:chOff x="5409106" y="3349375"/>
            <a:chExt cx="3636205" cy="434339"/>
          </a:xfrm>
        </p:grpSpPr>
        <p:sp>
          <p:nvSpPr>
            <p:cNvPr id="13" name="TextBox 12"/>
            <p:cNvSpPr txBox="1"/>
            <p:nvPr/>
          </p:nvSpPr>
          <p:spPr>
            <a:xfrm>
              <a:off x="5409106" y="3445160"/>
              <a:ext cx="1066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Lucida Handwriting" panose="03010101010101010101" pitchFamily="66" charset="0"/>
                </a:rPr>
                <a:t>DOB</a:t>
              </a:r>
              <a:endParaRPr lang="en-US" sz="1600" dirty="0">
                <a:latin typeface="Lucida Handwriting" panose="03010101010101010101" pitchFamily="66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505963" y="3349375"/>
              <a:ext cx="8854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Lucida Handwriting" panose="03010101010101010101" pitchFamily="66" charset="0"/>
                </a:rPr>
                <a:t>2013</a:t>
              </a:r>
              <a:endParaRPr lang="en-US" dirty="0">
                <a:latin typeface="Lucida Handwriting" panose="03010101010101010101" pitchFamily="66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696200" y="3349375"/>
              <a:ext cx="5357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Lucida Handwriting" panose="03010101010101010101" pitchFamily="66" charset="0"/>
                </a:rPr>
                <a:t>6</a:t>
              </a:r>
              <a:endParaRPr lang="en-US" dirty="0">
                <a:latin typeface="Lucida Handwriting" panose="03010101010101010101" pitchFamily="66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509529" y="3350743"/>
              <a:ext cx="5357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Lucida Handwriting" panose="03010101010101010101" pitchFamily="66" charset="0"/>
                </a:rPr>
                <a:t>2</a:t>
              </a:r>
              <a:endParaRPr lang="en-US" dirty="0">
                <a:latin typeface="Lucida Handwriting" panose="03010101010101010101" pitchFamily="66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474715" y="3783714"/>
            <a:ext cx="2426882" cy="506583"/>
            <a:chOff x="6474715" y="3783714"/>
            <a:chExt cx="2426882" cy="506583"/>
          </a:xfrm>
        </p:grpSpPr>
        <p:sp>
          <p:nvSpPr>
            <p:cNvPr id="17" name="TextBox 16"/>
            <p:cNvSpPr txBox="1"/>
            <p:nvPr/>
          </p:nvSpPr>
          <p:spPr>
            <a:xfrm>
              <a:off x="6705600" y="3890187"/>
              <a:ext cx="3846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Lucida Handwriting" panose="03010101010101010101" pitchFamily="66" charset="0"/>
                </a:rPr>
                <a:t>3</a:t>
              </a:r>
              <a:endParaRPr lang="en-US" b="1" dirty="0">
                <a:latin typeface="Lucida Handwriting" panose="03010101010101010101" pitchFamily="66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691534" y="3882297"/>
              <a:ext cx="3846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Lucida Handwriting" panose="03010101010101010101" pitchFamily="66" charset="0"/>
                </a:rPr>
                <a:t>4</a:t>
              </a:r>
              <a:endParaRPr lang="en-US" b="1" dirty="0">
                <a:latin typeface="Lucida Handwriting" panose="03010101010101010101" pitchFamily="66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516928" y="3882297"/>
              <a:ext cx="3846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Lucida Handwriting" panose="03010101010101010101" pitchFamily="66" charset="0"/>
                </a:rPr>
                <a:t>3</a:t>
              </a:r>
              <a:endParaRPr lang="en-US" b="1" dirty="0">
                <a:latin typeface="Lucida Handwriting" panose="03010101010101010101" pitchFamily="66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 flipV="1">
              <a:off x="6474715" y="3783714"/>
              <a:ext cx="2395634" cy="657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00613"/>
            <a:ext cx="5029200" cy="4092575"/>
          </a:xfrm>
        </p:spPr>
        <p:txBody>
          <a:bodyPr/>
          <a:lstStyle/>
          <a:p>
            <a:r>
              <a:rPr lang="en-US" dirty="0" smtClean="0">
                <a:latin typeface="+mn-lt"/>
                <a:cs typeface="Arial" panose="020B0604020202020204" pitchFamily="34" charset="0"/>
              </a:rPr>
              <a:t>First, determine whether the child is below 2 years old. If so, ask the parent if the child was three or more weeks premature. In this example, the child wasn’t premature.</a:t>
            </a:r>
          </a:p>
          <a:p>
            <a:pPr lvl="0"/>
            <a:r>
              <a:rPr lang="en-US" dirty="0" smtClean="0">
                <a:latin typeface="+mn-lt"/>
                <a:cs typeface="Arial" panose="020B0604020202020204" pitchFamily="34" charset="0"/>
              </a:rPr>
              <a:t>Write the </a:t>
            </a:r>
            <a:r>
              <a:rPr lang="en-US" dirty="0">
                <a:latin typeface="+mn-lt"/>
                <a:cs typeface="Arial" panose="020B0604020202020204" pitchFamily="34" charset="0"/>
              </a:rPr>
              <a:t>date of screening in this order: year, month, and day. </a:t>
            </a:r>
            <a:endParaRPr lang="en-US" dirty="0" smtClean="0">
              <a:latin typeface="+mn-lt"/>
              <a:cs typeface="Arial" panose="020B0604020202020204" pitchFamily="34" charset="0"/>
            </a:endParaRPr>
          </a:p>
          <a:p>
            <a:pPr lvl="0"/>
            <a:r>
              <a:rPr lang="en-US" dirty="0" smtClean="0">
                <a:latin typeface="+mn-lt"/>
                <a:cs typeface="Arial" panose="020B0604020202020204" pitchFamily="34" charset="0"/>
              </a:rPr>
              <a:t>Write </a:t>
            </a:r>
            <a:r>
              <a:rPr lang="en-US" dirty="0">
                <a:latin typeface="+mn-lt"/>
                <a:cs typeface="Arial" panose="020B0604020202020204" pitchFamily="34" charset="0"/>
              </a:rPr>
              <a:t>the child’s birthday below it in the same order.</a:t>
            </a:r>
          </a:p>
          <a:p>
            <a:pPr lvl="0"/>
            <a:r>
              <a:rPr lang="en-US" dirty="0">
                <a:latin typeface="+mn-lt"/>
                <a:cs typeface="Arial" panose="020B0604020202020204" pitchFamily="34" charset="0"/>
              </a:rPr>
              <a:t>Subtract. </a:t>
            </a:r>
          </a:p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5725396" y="4290297"/>
            <a:ext cx="3079373" cy="1019409"/>
            <a:chOff x="5725396" y="4290297"/>
            <a:chExt cx="3079373" cy="1019409"/>
          </a:xfrm>
        </p:grpSpPr>
        <p:sp>
          <p:nvSpPr>
            <p:cNvPr id="29" name="TextBox 28"/>
            <p:cNvSpPr txBox="1"/>
            <p:nvPr/>
          </p:nvSpPr>
          <p:spPr>
            <a:xfrm>
              <a:off x="5978031" y="4572000"/>
              <a:ext cx="28267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Lucida Handwriting" panose="03010101010101010101" pitchFamily="66" charset="0"/>
                </a:rPr>
                <a:t>3 years, 4 months, 3 days</a:t>
              </a:r>
              <a:endParaRPr lang="en-US" dirty="0">
                <a:latin typeface="Lucida Handwriting" panose="03010101010101010101" pitchFamily="66" charset="0"/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>
              <a:off x="5725396" y="4290297"/>
              <a:ext cx="3060770" cy="1019409"/>
            </a:xfrm>
            <a:custGeom>
              <a:avLst/>
              <a:gdLst>
                <a:gd name="connsiteX0" fmla="*/ 4105275 w 4105372"/>
                <a:gd name="connsiteY0" fmla="*/ 142875 h 1047750"/>
                <a:gd name="connsiteX1" fmla="*/ 3952875 w 4105372"/>
                <a:gd name="connsiteY1" fmla="*/ 123825 h 1047750"/>
                <a:gd name="connsiteX2" fmla="*/ 3714750 w 4105372"/>
                <a:gd name="connsiteY2" fmla="*/ 76200 h 1047750"/>
                <a:gd name="connsiteX3" fmla="*/ 3295650 w 4105372"/>
                <a:gd name="connsiteY3" fmla="*/ 28575 h 1047750"/>
                <a:gd name="connsiteX4" fmla="*/ 3028950 w 4105372"/>
                <a:gd name="connsiteY4" fmla="*/ 19050 h 1047750"/>
                <a:gd name="connsiteX5" fmla="*/ 2247900 w 4105372"/>
                <a:gd name="connsiteY5" fmla="*/ 0 h 1047750"/>
                <a:gd name="connsiteX6" fmla="*/ 1228725 w 4105372"/>
                <a:gd name="connsiteY6" fmla="*/ 9525 h 1047750"/>
                <a:gd name="connsiteX7" fmla="*/ 962025 w 4105372"/>
                <a:gd name="connsiteY7" fmla="*/ 19050 h 1047750"/>
                <a:gd name="connsiteX8" fmla="*/ 657225 w 4105372"/>
                <a:gd name="connsiteY8" fmla="*/ 66675 h 1047750"/>
                <a:gd name="connsiteX9" fmla="*/ 409575 w 4105372"/>
                <a:gd name="connsiteY9" fmla="*/ 180975 h 1047750"/>
                <a:gd name="connsiteX10" fmla="*/ 342900 w 4105372"/>
                <a:gd name="connsiteY10" fmla="*/ 209550 h 1047750"/>
                <a:gd name="connsiteX11" fmla="*/ 247650 w 4105372"/>
                <a:gd name="connsiteY11" fmla="*/ 304800 h 1047750"/>
                <a:gd name="connsiteX12" fmla="*/ 171450 w 4105372"/>
                <a:gd name="connsiteY12" fmla="*/ 409575 h 1047750"/>
                <a:gd name="connsiteX13" fmla="*/ 66675 w 4105372"/>
                <a:gd name="connsiteY13" fmla="*/ 561975 h 1047750"/>
                <a:gd name="connsiteX14" fmla="*/ 38100 w 4105372"/>
                <a:gd name="connsiteY14" fmla="*/ 609600 h 1047750"/>
                <a:gd name="connsiteX15" fmla="*/ 19050 w 4105372"/>
                <a:gd name="connsiteY15" fmla="*/ 666750 h 1047750"/>
                <a:gd name="connsiteX16" fmla="*/ 0 w 4105372"/>
                <a:gd name="connsiteY16" fmla="*/ 752475 h 1047750"/>
                <a:gd name="connsiteX17" fmla="*/ 9525 w 4105372"/>
                <a:gd name="connsiteY17" fmla="*/ 809625 h 1047750"/>
                <a:gd name="connsiteX18" fmla="*/ 161925 w 4105372"/>
                <a:gd name="connsiteY18" fmla="*/ 885825 h 1047750"/>
                <a:gd name="connsiteX19" fmla="*/ 295275 w 4105372"/>
                <a:gd name="connsiteY19" fmla="*/ 923925 h 1047750"/>
                <a:gd name="connsiteX20" fmla="*/ 600075 w 4105372"/>
                <a:gd name="connsiteY20" fmla="*/ 942975 h 1047750"/>
                <a:gd name="connsiteX21" fmla="*/ 838200 w 4105372"/>
                <a:gd name="connsiteY21" fmla="*/ 962025 h 1047750"/>
                <a:gd name="connsiteX22" fmla="*/ 2228850 w 4105372"/>
                <a:gd name="connsiteY22" fmla="*/ 1009650 h 1047750"/>
                <a:gd name="connsiteX23" fmla="*/ 2714625 w 4105372"/>
                <a:gd name="connsiteY23" fmla="*/ 1028700 h 1047750"/>
                <a:gd name="connsiteX24" fmla="*/ 3695700 w 4105372"/>
                <a:gd name="connsiteY24" fmla="*/ 1047750 h 1047750"/>
                <a:gd name="connsiteX25" fmla="*/ 3895725 w 4105372"/>
                <a:gd name="connsiteY25" fmla="*/ 1038225 h 1047750"/>
                <a:gd name="connsiteX26" fmla="*/ 4086225 w 4105372"/>
                <a:gd name="connsiteY26" fmla="*/ 1000125 h 1047750"/>
                <a:gd name="connsiteX27" fmla="*/ 4076700 w 4105372"/>
                <a:gd name="connsiteY27" fmla="*/ 666750 h 1047750"/>
                <a:gd name="connsiteX28" fmla="*/ 4057650 w 4105372"/>
                <a:gd name="connsiteY28" fmla="*/ 619125 h 1047750"/>
                <a:gd name="connsiteX29" fmla="*/ 4048125 w 4105372"/>
                <a:gd name="connsiteY29" fmla="*/ 581025 h 1047750"/>
                <a:gd name="connsiteX30" fmla="*/ 4019550 w 4105372"/>
                <a:gd name="connsiteY30" fmla="*/ 542925 h 1047750"/>
                <a:gd name="connsiteX31" fmla="*/ 4000500 w 4105372"/>
                <a:gd name="connsiteY31" fmla="*/ 504825 h 1047750"/>
                <a:gd name="connsiteX32" fmla="*/ 3914775 w 4105372"/>
                <a:gd name="connsiteY32" fmla="*/ 447675 h 1047750"/>
                <a:gd name="connsiteX33" fmla="*/ 3867150 w 4105372"/>
                <a:gd name="connsiteY33" fmla="*/ 419100 h 1047750"/>
                <a:gd name="connsiteX34" fmla="*/ 3800475 w 4105372"/>
                <a:gd name="connsiteY34" fmla="*/ 390525 h 1047750"/>
                <a:gd name="connsiteX35" fmla="*/ 3743325 w 4105372"/>
                <a:gd name="connsiteY35" fmla="*/ 361950 h 1047750"/>
                <a:gd name="connsiteX36" fmla="*/ 3724275 w 4105372"/>
                <a:gd name="connsiteY36" fmla="*/ 333375 h 1047750"/>
                <a:gd name="connsiteX37" fmla="*/ 3714750 w 4105372"/>
                <a:gd name="connsiteY37" fmla="*/ 304800 h 1047750"/>
                <a:gd name="connsiteX38" fmla="*/ 3657600 w 4105372"/>
                <a:gd name="connsiteY38" fmla="*/ 247650 h 1047750"/>
                <a:gd name="connsiteX39" fmla="*/ 3638550 w 4105372"/>
                <a:gd name="connsiteY39" fmla="*/ 219075 h 1047750"/>
                <a:gd name="connsiteX40" fmla="*/ 3581400 w 4105372"/>
                <a:gd name="connsiteY40" fmla="*/ 180975 h 1047750"/>
                <a:gd name="connsiteX41" fmla="*/ 3552825 w 4105372"/>
                <a:gd name="connsiteY41" fmla="*/ 161925 h 1047750"/>
                <a:gd name="connsiteX42" fmla="*/ 3505200 w 4105372"/>
                <a:gd name="connsiteY42" fmla="*/ 114300 h 1047750"/>
                <a:gd name="connsiteX43" fmla="*/ 3409950 w 4105372"/>
                <a:gd name="connsiteY43" fmla="*/ 47625 h 1047750"/>
                <a:gd name="connsiteX44" fmla="*/ 3381375 w 4105372"/>
                <a:gd name="connsiteY44" fmla="*/ 38100 h 1047750"/>
                <a:gd name="connsiteX45" fmla="*/ 3352800 w 4105372"/>
                <a:gd name="connsiteY45" fmla="*/ 19050 h 1047750"/>
                <a:gd name="connsiteX0" fmla="*/ 4105275 w 4105372"/>
                <a:gd name="connsiteY0" fmla="*/ 142875 h 1047750"/>
                <a:gd name="connsiteX1" fmla="*/ 3952875 w 4105372"/>
                <a:gd name="connsiteY1" fmla="*/ 123825 h 1047750"/>
                <a:gd name="connsiteX2" fmla="*/ 3714750 w 4105372"/>
                <a:gd name="connsiteY2" fmla="*/ 76200 h 1047750"/>
                <a:gd name="connsiteX3" fmla="*/ 3295650 w 4105372"/>
                <a:gd name="connsiteY3" fmla="*/ 28575 h 1047750"/>
                <a:gd name="connsiteX4" fmla="*/ 3028950 w 4105372"/>
                <a:gd name="connsiteY4" fmla="*/ 19050 h 1047750"/>
                <a:gd name="connsiteX5" fmla="*/ 2247900 w 4105372"/>
                <a:gd name="connsiteY5" fmla="*/ 0 h 1047750"/>
                <a:gd name="connsiteX6" fmla="*/ 1228725 w 4105372"/>
                <a:gd name="connsiteY6" fmla="*/ 9525 h 1047750"/>
                <a:gd name="connsiteX7" fmla="*/ 962025 w 4105372"/>
                <a:gd name="connsiteY7" fmla="*/ 19050 h 1047750"/>
                <a:gd name="connsiteX8" fmla="*/ 657225 w 4105372"/>
                <a:gd name="connsiteY8" fmla="*/ 66675 h 1047750"/>
                <a:gd name="connsiteX9" fmla="*/ 409575 w 4105372"/>
                <a:gd name="connsiteY9" fmla="*/ 180975 h 1047750"/>
                <a:gd name="connsiteX10" fmla="*/ 342900 w 4105372"/>
                <a:gd name="connsiteY10" fmla="*/ 209550 h 1047750"/>
                <a:gd name="connsiteX11" fmla="*/ 247650 w 4105372"/>
                <a:gd name="connsiteY11" fmla="*/ 304800 h 1047750"/>
                <a:gd name="connsiteX12" fmla="*/ 171450 w 4105372"/>
                <a:gd name="connsiteY12" fmla="*/ 409575 h 1047750"/>
                <a:gd name="connsiteX13" fmla="*/ 66675 w 4105372"/>
                <a:gd name="connsiteY13" fmla="*/ 561975 h 1047750"/>
                <a:gd name="connsiteX14" fmla="*/ 38100 w 4105372"/>
                <a:gd name="connsiteY14" fmla="*/ 609600 h 1047750"/>
                <a:gd name="connsiteX15" fmla="*/ 19050 w 4105372"/>
                <a:gd name="connsiteY15" fmla="*/ 666750 h 1047750"/>
                <a:gd name="connsiteX16" fmla="*/ 0 w 4105372"/>
                <a:gd name="connsiteY16" fmla="*/ 752475 h 1047750"/>
                <a:gd name="connsiteX17" fmla="*/ 9525 w 4105372"/>
                <a:gd name="connsiteY17" fmla="*/ 809625 h 1047750"/>
                <a:gd name="connsiteX18" fmla="*/ 161925 w 4105372"/>
                <a:gd name="connsiteY18" fmla="*/ 885825 h 1047750"/>
                <a:gd name="connsiteX19" fmla="*/ 295275 w 4105372"/>
                <a:gd name="connsiteY19" fmla="*/ 923925 h 1047750"/>
                <a:gd name="connsiteX20" fmla="*/ 600075 w 4105372"/>
                <a:gd name="connsiteY20" fmla="*/ 942975 h 1047750"/>
                <a:gd name="connsiteX21" fmla="*/ 838200 w 4105372"/>
                <a:gd name="connsiteY21" fmla="*/ 962025 h 1047750"/>
                <a:gd name="connsiteX22" fmla="*/ 2228850 w 4105372"/>
                <a:gd name="connsiteY22" fmla="*/ 1009650 h 1047750"/>
                <a:gd name="connsiteX23" fmla="*/ 2714625 w 4105372"/>
                <a:gd name="connsiteY23" fmla="*/ 1028700 h 1047750"/>
                <a:gd name="connsiteX24" fmla="*/ 3695700 w 4105372"/>
                <a:gd name="connsiteY24" fmla="*/ 1047750 h 1047750"/>
                <a:gd name="connsiteX25" fmla="*/ 3895725 w 4105372"/>
                <a:gd name="connsiteY25" fmla="*/ 1038225 h 1047750"/>
                <a:gd name="connsiteX26" fmla="*/ 4086225 w 4105372"/>
                <a:gd name="connsiteY26" fmla="*/ 1000125 h 1047750"/>
                <a:gd name="connsiteX27" fmla="*/ 4076700 w 4105372"/>
                <a:gd name="connsiteY27" fmla="*/ 666750 h 1047750"/>
                <a:gd name="connsiteX28" fmla="*/ 4057650 w 4105372"/>
                <a:gd name="connsiteY28" fmla="*/ 619125 h 1047750"/>
                <a:gd name="connsiteX29" fmla="*/ 4048125 w 4105372"/>
                <a:gd name="connsiteY29" fmla="*/ 581025 h 1047750"/>
                <a:gd name="connsiteX30" fmla="*/ 4019550 w 4105372"/>
                <a:gd name="connsiteY30" fmla="*/ 542925 h 1047750"/>
                <a:gd name="connsiteX31" fmla="*/ 4000500 w 4105372"/>
                <a:gd name="connsiteY31" fmla="*/ 504825 h 1047750"/>
                <a:gd name="connsiteX32" fmla="*/ 3914775 w 4105372"/>
                <a:gd name="connsiteY32" fmla="*/ 447675 h 1047750"/>
                <a:gd name="connsiteX33" fmla="*/ 3867150 w 4105372"/>
                <a:gd name="connsiteY33" fmla="*/ 419100 h 1047750"/>
                <a:gd name="connsiteX34" fmla="*/ 3800475 w 4105372"/>
                <a:gd name="connsiteY34" fmla="*/ 390525 h 1047750"/>
                <a:gd name="connsiteX35" fmla="*/ 3743325 w 4105372"/>
                <a:gd name="connsiteY35" fmla="*/ 361950 h 1047750"/>
                <a:gd name="connsiteX36" fmla="*/ 3724275 w 4105372"/>
                <a:gd name="connsiteY36" fmla="*/ 333375 h 1047750"/>
                <a:gd name="connsiteX37" fmla="*/ 3714750 w 4105372"/>
                <a:gd name="connsiteY37" fmla="*/ 304800 h 1047750"/>
                <a:gd name="connsiteX38" fmla="*/ 3638550 w 4105372"/>
                <a:gd name="connsiteY38" fmla="*/ 219075 h 1047750"/>
                <a:gd name="connsiteX39" fmla="*/ 3581400 w 4105372"/>
                <a:gd name="connsiteY39" fmla="*/ 180975 h 1047750"/>
                <a:gd name="connsiteX40" fmla="*/ 3552825 w 4105372"/>
                <a:gd name="connsiteY40" fmla="*/ 161925 h 1047750"/>
                <a:gd name="connsiteX41" fmla="*/ 3505200 w 4105372"/>
                <a:gd name="connsiteY41" fmla="*/ 114300 h 1047750"/>
                <a:gd name="connsiteX42" fmla="*/ 3409950 w 4105372"/>
                <a:gd name="connsiteY42" fmla="*/ 47625 h 1047750"/>
                <a:gd name="connsiteX43" fmla="*/ 3381375 w 4105372"/>
                <a:gd name="connsiteY43" fmla="*/ 38100 h 1047750"/>
                <a:gd name="connsiteX44" fmla="*/ 3352800 w 4105372"/>
                <a:gd name="connsiteY44" fmla="*/ 19050 h 1047750"/>
                <a:gd name="connsiteX0" fmla="*/ 4105275 w 4105372"/>
                <a:gd name="connsiteY0" fmla="*/ 142875 h 1047750"/>
                <a:gd name="connsiteX1" fmla="*/ 3952875 w 4105372"/>
                <a:gd name="connsiteY1" fmla="*/ 123825 h 1047750"/>
                <a:gd name="connsiteX2" fmla="*/ 3714750 w 4105372"/>
                <a:gd name="connsiteY2" fmla="*/ 76200 h 1047750"/>
                <a:gd name="connsiteX3" fmla="*/ 3295650 w 4105372"/>
                <a:gd name="connsiteY3" fmla="*/ 28575 h 1047750"/>
                <a:gd name="connsiteX4" fmla="*/ 3028950 w 4105372"/>
                <a:gd name="connsiteY4" fmla="*/ 19050 h 1047750"/>
                <a:gd name="connsiteX5" fmla="*/ 2247900 w 4105372"/>
                <a:gd name="connsiteY5" fmla="*/ 0 h 1047750"/>
                <a:gd name="connsiteX6" fmla="*/ 1228725 w 4105372"/>
                <a:gd name="connsiteY6" fmla="*/ 9525 h 1047750"/>
                <a:gd name="connsiteX7" fmla="*/ 962025 w 4105372"/>
                <a:gd name="connsiteY7" fmla="*/ 19050 h 1047750"/>
                <a:gd name="connsiteX8" fmla="*/ 657225 w 4105372"/>
                <a:gd name="connsiteY8" fmla="*/ 66675 h 1047750"/>
                <a:gd name="connsiteX9" fmla="*/ 409575 w 4105372"/>
                <a:gd name="connsiteY9" fmla="*/ 180975 h 1047750"/>
                <a:gd name="connsiteX10" fmla="*/ 342900 w 4105372"/>
                <a:gd name="connsiteY10" fmla="*/ 209550 h 1047750"/>
                <a:gd name="connsiteX11" fmla="*/ 247650 w 4105372"/>
                <a:gd name="connsiteY11" fmla="*/ 304800 h 1047750"/>
                <a:gd name="connsiteX12" fmla="*/ 171450 w 4105372"/>
                <a:gd name="connsiteY12" fmla="*/ 409575 h 1047750"/>
                <a:gd name="connsiteX13" fmla="*/ 66675 w 4105372"/>
                <a:gd name="connsiteY13" fmla="*/ 561975 h 1047750"/>
                <a:gd name="connsiteX14" fmla="*/ 38100 w 4105372"/>
                <a:gd name="connsiteY14" fmla="*/ 609600 h 1047750"/>
                <a:gd name="connsiteX15" fmla="*/ 19050 w 4105372"/>
                <a:gd name="connsiteY15" fmla="*/ 666750 h 1047750"/>
                <a:gd name="connsiteX16" fmla="*/ 0 w 4105372"/>
                <a:gd name="connsiteY16" fmla="*/ 752475 h 1047750"/>
                <a:gd name="connsiteX17" fmla="*/ 9525 w 4105372"/>
                <a:gd name="connsiteY17" fmla="*/ 809625 h 1047750"/>
                <a:gd name="connsiteX18" fmla="*/ 161925 w 4105372"/>
                <a:gd name="connsiteY18" fmla="*/ 885825 h 1047750"/>
                <a:gd name="connsiteX19" fmla="*/ 295275 w 4105372"/>
                <a:gd name="connsiteY19" fmla="*/ 923925 h 1047750"/>
                <a:gd name="connsiteX20" fmla="*/ 600075 w 4105372"/>
                <a:gd name="connsiteY20" fmla="*/ 942975 h 1047750"/>
                <a:gd name="connsiteX21" fmla="*/ 838200 w 4105372"/>
                <a:gd name="connsiteY21" fmla="*/ 962025 h 1047750"/>
                <a:gd name="connsiteX22" fmla="*/ 2228850 w 4105372"/>
                <a:gd name="connsiteY22" fmla="*/ 1009650 h 1047750"/>
                <a:gd name="connsiteX23" fmla="*/ 2714625 w 4105372"/>
                <a:gd name="connsiteY23" fmla="*/ 1028700 h 1047750"/>
                <a:gd name="connsiteX24" fmla="*/ 3695700 w 4105372"/>
                <a:gd name="connsiteY24" fmla="*/ 1047750 h 1047750"/>
                <a:gd name="connsiteX25" fmla="*/ 3895725 w 4105372"/>
                <a:gd name="connsiteY25" fmla="*/ 1038225 h 1047750"/>
                <a:gd name="connsiteX26" fmla="*/ 4086225 w 4105372"/>
                <a:gd name="connsiteY26" fmla="*/ 1000125 h 1047750"/>
                <a:gd name="connsiteX27" fmla="*/ 4076700 w 4105372"/>
                <a:gd name="connsiteY27" fmla="*/ 666750 h 1047750"/>
                <a:gd name="connsiteX28" fmla="*/ 4057650 w 4105372"/>
                <a:gd name="connsiteY28" fmla="*/ 619125 h 1047750"/>
                <a:gd name="connsiteX29" fmla="*/ 4048125 w 4105372"/>
                <a:gd name="connsiteY29" fmla="*/ 581025 h 1047750"/>
                <a:gd name="connsiteX30" fmla="*/ 4019550 w 4105372"/>
                <a:gd name="connsiteY30" fmla="*/ 542925 h 1047750"/>
                <a:gd name="connsiteX31" fmla="*/ 4000500 w 4105372"/>
                <a:gd name="connsiteY31" fmla="*/ 504825 h 1047750"/>
                <a:gd name="connsiteX32" fmla="*/ 3914775 w 4105372"/>
                <a:gd name="connsiteY32" fmla="*/ 447675 h 1047750"/>
                <a:gd name="connsiteX33" fmla="*/ 3867150 w 4105372"/>
                <a:gd name="connsiteY33" fmla="*/ 419100 h 1047750"/>
                <a:gd name="connsiteX34" fmla="*/ 3743325 w 4105372"/>
                <a:gd name="connsiteY34" fmla="*/ 361950 h 1047750"/>
                <a:gd name="connsiteX35" fmla="*/ 3724275 w 4105372"/>
                <a:gd name="connsiteY35" fmla="*/ 333375 h 1047750"/>
                <a:gd name="connsiteX36" fmla="*/ 3714750 w 4105372"/>
                <a:gd name="connsiteY36" fmla="*/ 304800 h 1047750"/>
                <a:gd name="connsiteX37" fmla="*/ 3638550 w 4105372"/>
                <a:gd name="connsiteY37" fmla="*/ 219075 h 1047750"/>
                <a:gd name="connsiteX38" fmla="*/ 3581400 w 4105372"/>
                <a:gd name="connsiteY38" fmla="*/ 180975 h 1047750"/>
                <a:gd name="connsiteX39" fmla="*/ 3552825 w 4105372"/>
                <a:gd name="connsiteY39" fmla="*/ 161925 h 1047750"/>
                <a:gd name="connsiteX40" fmla="*/ 3505200 w 4105372"/>
                <a:gd name="connsiteY40" fmla="*/ 114300 h 1047750"/>
                <a:gd name="connsiteX41" fmla="*/ 3409950 w 4105372"/>
                <a:gd name="connsiteY41" fmla="*/ 47625 h 1047750"/>
                <a:gd name="connsiteX42" fmla="*/ 3381375 w 4105372"/>
                <a:gd name="connsiteY42" fmla="*/ 38100 h 1047750"/>
                <a:gd name="connsiteX43" fmla="*/ 3352800 w 4105372"/>
                <a:gd name="connsiteY43" fmla="*/ 19050 h 1047750"/>
                <a:gd name="connsiteX0" fmla="*/ 4105275 w 4105372"/>
                <a:gd name="connsiteY0" fmla="*/ 142875 h 1047750"/>
                <a:gd name="connsiteX1" fmla="*/ 3952875 w 4105372"/>
                <a:gd name="connsiteY1" fmla="*/ 123825 h 1047750"/>
                <a:gd name="connsiteX2" fmla="*/ 3714750 w 4105372"/>
                <a:gd name="connsiteY2" fmla="*/ 76200 h 1047750"/>
                <a:gd name="connsiteX3" fmla="*/ 3295650 w 4105372"/>
                <a:gd name="connsiteY3" fmla="*/ 28575 h 1047750"/>
                <a:gd name="connsiteX4" fmla="*/ 3028950 w 4105372"/>
                <a:gd name="connsiteY4" fmla="*/ 19050 h 1047750"/>
                <a:gd name="connsiteX5" fmla="*/ 2247900 w 4105372"/>
                <a:gd name="connsiteY5" fmla="*/ 0 h 1047750"/>
                <a:gd name="connsiteX6" fmla="*/ 1228725 w 4105372"/>
                <a:gd name="connsiteY6" fmla="*/ 9525 h 1047750"/>
                <a:gd name="connsiteX7" fmla="*/ 962025 w 4105372"/>
                <a:gd name="connsiteY7" fmla="*/ 19050 h 1047750"/>
                <a:gd name="connsiteX8" fmla="*/ 657225 w 4105372"/>
                <a:gd name="connsiteY8" fmla="*/ 66675 h 1047750"/>
                <a:gd name="connsiteX9" fmla="*/ 409575 w 4105372"/>
                <a:gd name="connsiteY9" fmla="*/ 180975 h 1047750"/>
                <a:gd name="connsiteX10" fmla="*/ 342900 w 4105372"/>
                <a:gd name="connsiteY10" fmla="*/ 209550 h 1047750"/>
                <a:gd name="connsiteX11" fmla="*/ 247650 w 4105372"/>
                <a:gd name="connsiteY11" fmla="*/ 304800 h 1047750"/>
                <a:gd name="connsiteX12" fmla="*/ 171450 w 4105372"/>
                <a:gd name="connsiteY12" fmla="*/ 409575 h 1047750"/>
                <a:gd name="connsiteX13" fmla="*/ 66675 w 4105372"/>
                <a:gd name="connsiteY13" fmla="*/ 561975 h 1047750"/>
                <a:gd name="connsiteX14" fmla="*/ 38100 w 4105372"/>
                <a:gd name="connsiteY14" fmla="*/ 609600 h 1047750"/>
                <a:gd name="connsiteX15" fmla="*/ 19050 w 4105372"/>
                <a:gd name="connsiteY15" fmla="*/ 666750 h 1047750"/>
                <a:gd name="connsiteX16" fmla="*/ 0 w 4105372"/>
                <a:gd name="connsiteY16" fmla="*/ 752475 h 1047750"/>
                <a:gd name="connsiteX17" fmla="*/ 9525 w 4105372"/>
                <a:gd name="connsiteY17" fmla="*/ 809625 h 1047750"/>
                <a:gd name="connsiteX18" fmla="*/ 161925 w 4105372"/>
                <a:gd name="connsiteY18" fmla="*/ 885825 h 1047750"/>
                <a:gd name="connsiteX19" fmla="*/ 295275 w 4105372"/>
                <a:gd name="connsiteY19" fmla="*/ 923925 h 1047750"/>
                <a:gd name="connsiteX20" fmla="*/ 600075 w 4105372"/>
                <a:gd name="connsiteY20" fmla="*/ 942975 h 1047750"/>
                <a:gd name="connsiteX21" fmla="*/ 838200 w 4105372"/>
                <a:gd name="connsiteY21" fmla="*/ 962025 h 1047750"/>
                <a:gd name="connsiteX22" fmla="*/ 2228850 w 4105372"/>
                <a:gd name="connsiteY22" fmla="*/ 1009650 h 1047750"/>
                <a:gd name="connsiteX23" fmla="*/ 2714625 w 4105372"/>
                <a:gd name="connsiteY23" fmla="*/ 1028700 h 1047750"/>
                <a:gd name="connsiteX24" fmla="*/ 3695700 w 4105372"/>
                <a:gd name="connsiteY24" fmla="*/ 1047750 h 1047750"/>
                <a:gd name="connsiteX25" fmla="*/ 3895725 w 4105372"/>
                <a:gd name="connsiteY25" fmla="*/ 1038225 h 1047750"/>
                <a:gd name="connsiteX26" fmla="*/ 4086225 w 4105372"/>
                <a:gd name="connsiteY26" fmla="*/ 1000125 h 1047750"/>
                <a:gd name="connsiteX27" fmla="*/ 4076700 w 4105372"/>
                <a:gd name="connsiteY27" fmla="*/ 666750 h 1047750"/>
                <a:gd name="connsiteX28" fmla="*/ 4057650 w 4105372"/>
                <a:gd name="connsiteY28" fmla="*/ 619125 h 1047750"/>
                <a:gd name="connsiteX29" fmla="*/ 4048125 w 4105372"/>
                <a:gd name="connsiteY29" fmla="*/ 581025 h 1047750"/>
                <a:gd name="connsiteX30" fmla="*/ 4019550 w 4105372"/>
                <a:gd name="connsiteY30" fmla="*/ 542925 h 1047750"/>
                <a:gd name="connsiteX31" fmla="*/ 4000500 w 4105372"/>
                <a:gd name="connsiteY31" fmla="*/ 504825 h 1047750"/>
                <a:gd name="connsiteX32" fmla="*/ 3914775 w 4105372"/>
                <a:gd name="connsiteY32" fmla="*/ 447675 h 1047750"/>
                <a:gd name="connsiteX33" fmla="*/ 3867150 w 4105372"/>
                <a:gd name="connsiteY33" fmla="*/ 419100 h 1047750"/>
                <a:gd name="connsiteX34" fmla="*/ 3743325 w 4105372"/>
                <a:gd name="connsiteY34" fmla="*/ 361950 h 1047750"/>
                <a:gd name="connsiteX35" fmla="*/ 3714750 w 4105372"/>
                <a:gd name="connsiteY35" fmla="*/ 304800 h 1047750"/>
                <a:gd name="connsiteX36" fmla="*/ 3638550 w 4105372"/>
                <a:gd name="connsiteY36" fmla="*/ 219075 h 1047750"/>
                <a:gd name="connsiteX37" fmla="*/ 3581400 w 4105372"/>
                <a:gd name="connsiteY37" fmla="*/ 180975 h 1047750"/>
                <a:gd name="connsiteX38" fmla="*/ 3552825 w 4105372"/>
                <a:gd name="connsiteY38" fmla="*/ 161925 h 1047750"/>
                <a:gd name="connsiteX39" fmla="*/ 3505200 w 4105372"/>
                <a:gd name="connsiteY39" fmla="*/ 114300 h 1047750"/>
                <a:gd name="connsiteX40" fmla="*/ 3409950 w 4105372"/>
                <a:gd name="connsiteY40" fmla="*/ 47625 h 1047750"/>
                <a:gd name="connsiteX41" fmla="*/ 3381375 w 4105372"/>
                <a:gd name="connsiteY41" fmla="*/ 38100 h 1047750"/>
                <a:gd name="connsiteX42" fmla="*/ 3352800 w 4105372"/>
                <a:gd name="connsiteY42" fmla="*/ 19050 h 1047750"/>
                <a:gd name="connsiteX0" fmla="*/ 4105275 w 4105372"/>
                <a:gd name="connsiteY0" fmla="*/ 142875 h 1047750"/>
                <a:gd name="connsiteX1" fmla="*/ 3952875 w 4105372"/>
                <a:gd name="connsiteY1" fmla="*/ 123825 h 1047750"/>
                <a:gd name="connsiteX2" fmla="*/ 3714750 w 4105372"/>
                <a:gd name="connsiteY2" fmla="*/ 76200 h 1047750"/>
                <a:gd name="connsiteX3" fmla="*/ 3295650 w 4105372"/>
                <a:gd name="connsiteY3" fmla="*/ 28575 h 1047750"/>
                <a:gd name="connsiteX4" fmla="*/ 3028950 w 4105372"/>
                <a:gd name="connsiteY4" fmla="*/ 19050 h 1047750"/>
                <a:gd name="connsiteX5" fmla="*/ 2247900 w 4105372"/>
                <a:gd name="connsiteY5" fmla="*/ 0 h 1047750"/>
                <a:gd name="connsiteX6" fmla="*/ 1228725 w 4105372"/>
                <a:gd name="connsiteY6" fmla="*/ 9525 h 1047750"/>
                <a:gd name="connsiteX7" fmla="*/ 962025 w 4105372"/>
                <a:gd name="connsiteY7" fmla="*/ 19050 h 1047750"/>
                <a:gd name="connsiteX8" fmla="*/ 657225 w 4105372"/>
                <a:gd name="connsiteY8" fmla="*/ 66675 h 1047750"/>
                <a:gd name="connsiteX9" fmla="*/ 409575 w 4105372"/>
                <a:gd name="connsiteY9" fmla="*/ 180975 h 1047750"/>
                <a:gd name="connsiteX10" fmla="*/ 342900 w 4105372"/>
                <a:gd name="connsiteY10" fmla="*/ 209550 h 1047750"/>
                <a:gd name="connsiteX11" fmla="*/ 247650 w 4105372"/>
                <a:gd name="connsiteY11" fmla="*/ 304800 h 1047750"/>
                <a:gd name="connsiteX12" fmla="*/ 171450 w 4105372"/>
                <a:gd name="connsiteY12" fmla="*/ 409575 h 1047750"/>
                <a:gd name="connsiteX13" fmla="*/ 66675 w 4105372"/>
                <a:gd name="connsiteY13" fmla="*/ 561975 h 1047750"/>
                <a:gd name="connsiteX14" fmla="*/ 38100 w 4105372"/>
                <a:gd name="connsiteY14" fmla="*/ 609600 h 1047750"/>
                <a:gd name="connsiteX15" fmla="*/ 19050 w 4105372"/>
                <a:gd name="connsiteY15" fmla="*/ 666750 h 1047750"/>
                <a:gd name="connsiteX16" fmla="*/ 0 w 4105372"/>
                <a:gd name="connsiteY16" fmla="*/ 752475 h 1047750"/>
                <a:gd name="connsiteX17" fmla="*/ 9525 w 4105372"/>
                <a:gd name="connsiteY17" fmla="*/ 809625 h 1047750"/>
                <a:gd name="connsiteX18" fmla="*/ 161925 w 4105372"/>
                <a:gd name="connsiteY18" fmla="*/ 885825 h 1047750"/>
                <a:gd name="connsiteX19" fmla="*/ 295275 w 4105372"/>
                <a:gd name="connsiteY19" fmla="*/ 923925 h 1047750"/>
                <a:gd name="connsiteX20" fmla="*/ 600075 w 4105372"/>
                <a:gd name="connsiteY20" fmla="*/ 942975 h 1047750"/>
                <a:gd name="connsiteX21" fmla="*/ 838200 w 4105372"/>
                <a:gd name="connsiteY21" fmla="*/ 962025 h 1047750"/>
                <a:gd name="connsiteX22" fmla="*/ 2228850 w 4105372"/>
                <a:gd name="connsiteY22" fmla="*/ 1009650 h 1047750"/>
                <a:gd name="connsiteX23" fmla="*/ 2714625 w 4105372"/>
                <a:gd name="connsiteY23" fmla="*/ 1028700 h 1047750"/>
                <a:gd name="connsiteX24" fmla="*/ 3695700 w 4105372"/>
                <a:gd name="connsiteY24" fmla="*/ 1047750 h 1047750"/>
                <a:gd name="connsiteX25" fmla="*/ 3895725 w 4105372"/>
                <a:gd name="connsiteY25" fmla="*/ 1038225 h 1047750"/>
                <a:gd name="connsiteX26" fmla="*/ 4086225 w 4105372"/>
                <a:gd name="connsiteY26" fmla="*/ 1000125 h 1047750"/>
                <a:gd name="connsiteX27" fmla="*/ 4076700 w 4105372"/>
                <a:gd name="connsiteY27" fmla="*/ 666750 h 1047750"/>
                <a:gd name="connsiteX28" fmla="*/ 4057650 w 4105372"/>
                <a:gd name="connsiteY28" fmla="*/ 619125 h 1047750"/>
                <a:gd name="connsiteX29" fmla="*/ 4048125 w 4105372"/>
                <a:gd name="connsiteY29" fmla="*/ 581025 h 1047750"/>
                <a:gd name="connsiteX30" fmla="*/ 4019550 w 4105372"/>
                <a:gd name="connsiteY30" fmla="*/ 542925 h 1047750"/>
                <a:gd name="connsiteX31" fmla="*/ 4000500 w 4105372"/>
                <a:gd name="connsiteY31" fmla="*/ 504825 h 1047750"/>
                <a:gd name="connsiteX32" fmla="*/ 3914775 w 4105372"/>
                <a:gd name="connsiteY32" fmla="*/ 447675 h 1047750"/>
                <a:gd name="connsiteX33" fmla="*/ 3867150 w 4105372"/>
                <a:gd name="connsiteY33" fmla="*/ 419100 h 1047750"/>
                <a:gd name="connsiteX34" fmla="*/ 3743325 w 4105372"/>
                <a:gd name="connsiteY34" fmla="*/ 361950 h 1047750"/>
                <a:gd name="connsiteX35" fmla="*/ 3638550 w 4105372"/>
                <a:gd name="connsiteY35" fmla="*/ 219075 h 1047750"/>
                <a:gd name="connsiteX36" fmla="*/ 3581400 w 4105372"/>
                <a:gd name="connsiteY36" fmla="*/ 180975 h 1047750"/>
                <a:gd name="connsiteX37" fmla="*/ 3552825 w 4105372"/>
                <a:gd name="connsiteY37" fmla="*/ 161925 h 1047750"/>
                <a:gd name="connsiteX38" fmla="*/ 3505200 w 4105372"/>
                <a:gd name="connsiteY38" fmla="*/ 114300 h 1047750"/>
                <a:gd name="connsiteX39" fmla="*/ 3409950 w 4105372"/>
                <a:gd name="connsiteY39" fmla="*/ 47625 h 1047750"/>
                <a:gd name="connsiteX40" fmla="*/ 3381375 w 4105372"/>
                <a:gd name="connsiteY40" fmla="*/ 38100 h 1047750"/>
                <a:gd name="connsiteX41" fmla="*/ 3352800 w 4105372"/>
                <a:gd name="connsiteY41" fmla="*/ 19050 h 1047750"/>
                <a:gd name="connsiteX0" fmla="*/ 4105275 w 4105372"/>
                <a:gd name="connsiteY0" fmla="*/ 142875 h 1047750"/>
                <a:gd name="connsiteX1" fmla="*/ 3952875 w 4105372"/>
                <a:gd name="connsiteY1" fmla="*/ 123825 h 1047750"/>
                <a:gd name="connsiteX2" fmla="*/ 3714750 w 4105372"/>
                <a:gd name="connsiteY2" fmla="*/ 76200 h 1047750"/>
                <a:gd name="connsiteX3" fmla="*/ 3295650 w 4105372"/>
                <a:gd name="connsiteY3" fmla="*/ 28575 h 1047750"/>
                <a:gd name="connsiteX4" fmla="*/ 3028950 w 4105372"/>
                <a:gd name="connsiteY4" fmla="*/ 19050 h 1047750"/>
                <a:gd name="connsiteX5" fmla="*/ 2247900 w 4105372"/>
                <a:gd name="connsiteY5" fmla="*/ 0 h 1047750"/>
                <a:gd name="connsiteX6" fmla="*/ 1228725 w 4105372"/>
                <a:gd name="connsiteY6" fmla="*/ 9525 h 1047750"/>
                <a:gd name="connsiteX7" fmla="*/ 962025 w 4105372"/>
                <a:gd name="connsiteY7" fmla="*/ 19050 h 1047750"/>
                <a:gd name="connsiteX8" fmla="*/ 657225 w 4105372"/>
                <a:gd name="connsiteY8" fmla="*/ 66675 h 1047750"/>
                <a:gd name="connsiteX9" fmla="*/ 409575 w 4105372"/>
                <a:gd name="connsiteY9" fmla="*/ 180975 h 1047750"/>
                <a:gd name="connsiteX10" fmla="*/ 342900 w 4105372"/>
                <a:gd name="connsiteY10" fmla="*/ 209550 h 1047750"/>
                <a:gd name="connsiteX11" fmla="*/ 247650 w 4105372"/>
                <a:gd name="connsiteY11" fmla="*/ 304800 h 1047750"/>
                <a:gd name="connsiteX12" fmla="*/ 171450 w 4105372"/>
                <a:gd name="connsiteY12" fmla="*/ 409575 h 1047750"/>
                <a:gd name="connsiteX13" fmla="*/ 66675 w 4105372"/>
                <a:gd name="connsiteY13" fmla="*/ 561975 h 1047750"/>
                <a:gd name="connsiteX14" fmla="*/ 38100 w 4105372"/>
                <a:gd name="connsiteY14" fmla="*/ 609600 h 1047750"/>
                <a:gd name="connsiteX15" fmla="*/ 19050 w 4105372"/>
                <a:gd name="connsiteY15" fmla="*/ 666750 h 1047750"/>
                <a:gd name="connsiteX16" fmla="*/ 0 w 4105372"/>
                <a:gd name="connsiteY16" fmla="*/ 752475 h 1047750"/>
                <a:gd name="connsiteX17" fmla="*/ 9525 w 4105372"/>
                <a:gd name="connsiteY17" fmla="*/ 809625 h 1047750"/>
                <a:gd name="connsiteX18" fmla="*/ 161925 w 4105372"/>
                <a:gd name="connsiteY18" fmla="*/ 885825 h 1047750"/>
                <a:gd name="connsiteX19" fmla="*/ 295275 w 4105372"/>
                <a:gd name="connsiteY19" fmla="*/ 923925 h 1047750"/>
                <a:gd name="connsiteX20" fmla="*/ 600075 w 4105372"/>
                <a:gd name="connsiteY20" fmla="*/ 942975 h 1047750"/>
                <a:gd name="connsiteX21" fmla="*/ 838200 w 4105372"/>
                <a:gd name="connsiteY21" fmla="*/ 962025 h 1047750"/>
                <a:gd name="connsiteX22" fmla="*/ 2228850 w 4105372"/>
                <a:gd name="connsiteY22" fmla="*/ 1009650 h 1047750"/>
                <a:gd name="connsiteX23" fmla="*/ 2714625 w 4105372"/>
                <a:gd name="connsiteY23" fmla="*/ 1028700 h 1047750"/>
                <a:gd name="connsiteX24" fmla="*/ 3695700 w 4105372"/>
                <a:gd name="connsiteY24" fmla="*/ 1047750 h 1047750"/>
                <a:gd name="connsiteX25" fmla="*/ 3895725 w 4105372"/>
                <a:gd name="connsiteY25" fmla="*/ 1038225 h 1047750"/>
                <a:gd name="connsiteX26" fmla="*/ 4086225 w 4105372"/>
                <a:gd name="connsiteY26" fmla="*/ 1000125 h 1047750"/>
                <a:gd name="connsiteX27" fmla="*/ 4076700 w 4105372"/>
                <a:gd name="connsiteY27" fmla="*/ 666750 h 1047750"/>
                <a:gd name="connsiteX28" fmla="*/ 4057650 w 4105372"/>
                <a:gd name="connsiteY28" fmla="*/ 619125 h 1047750"/>
                <a:gd name="connsiteX29" fmla="*/ 4048125 w 4105372"/>
                <a:gd name="connsiteY29" fmla="*/ 581025 h 1047750"/>
                <a:gd name="connsiteX30" fmla="*/ 4019550 w 4105372"/>
                <a:gd name="connsiteY30" fmla="*/ 542925 h 1047750"/>
                <a:gd name="connsiteX31" fmla="*/ 4000500 w 4105372"/>
                <a:gd name="connsiteY31" fmla="*/ 504825 h 1047750"/>
                <a:gd name="connsiteX32" fmla="*/ 3914775 w 4105372"/>
                <a:gd name="connsiteY32" fmla="*/ 447675 h 1047750"/>
                <a:gd name="connsiteX33" fmla="*/ 3867150 w 4105372"/>
                <a:gd name="connsiteY33" fmla="*/ 419100 h 1047750"/>
                <a:gd name="connsiteX34" fmla="*/ 3638550 w 4105372"/>
                <a:gd name="connsiteY34" fmla="*/ 219075 h 1047750"/>
                <a:gd name="connsiteX35" fmla="*/ 3581400 w 4105372"/>
                <a:gd name="connsiteY35" fmla="*/ 180975 h 1047750"/>
                <a:gd name="connsiteX36" fmla="*/ 3552825 w 4105372"/>
                <a:gd name="connsiteY36" fmla="*/ 161925 h 1047750"/>
                <a:gd name="connsiteX37" fmla="*/ 3505200 w 4105372"/>
                <a:gd name="connsiteY37" fmla="*/ 114300 h 1047750"/>
                <a:gd name="connsiteX38" fmla="*/ 3409950 w 4105372"/>
                <a:gd name="connsiteY38" fmla="*/ 47625 h 1047750"/>
                <a:gd name="connsiteX39" fmla="*/ 3381375 w 4105372"/>
                <a:gd name="connsiteY39" fmla="*/ 38100 h 1047750"/>
                <a:gd name="connsiteX40" fmla="*/ 3352800 w 4105372"/>
                <a:gd name="connsiteY40" fmla="*/ 19050 h 1047750"/>
                <a:gd name="connsiteX0" fmla="*/ 4105275 w 4105372"/>
                <a:gd name="connsiteY0" fmla="*/ 142875 h 1047750"/>
                <a:gd name="connsiteX1" fmla="*/ 3952875 w 4105372"/>
                <a:gd name="connsiteY1" fmla="*/ 123825 h 1047750"/>
                <a:gd name="connsiteX2" fmla="*/ 3714750 w 4105372"/>
                <a:gd name="connsiteY2" fmla="*/ 76200 h 1047750"/>
                <a:gd name="connsiteX3" fmla="*/ 3295650 w 4105372"/>
                <a:gd name="connsiteY3" fmla="*/ 28575 h 1047750"/>
                <a:gd name="connsiteX4" fmla="*/ 3028950 w 4105372"/>
                <a:gd name="connsiteY4" fmla="*/ 19050 h 1047750"/>
                <a:gd name="connsiteX5" fmla="*/ 2247900 w 4105372"/>
                <a:gd name="connsiteY5" fmla="*/ 0 h 1047750"/>
                <a:gd name="connsiteX6" fmla="*/ 1228725 w 4105372"/>
                <a:gd name="connsiteY6" fmla="*/ 9525 h 1047750"/>
                <a:gd name="connsiteX7" fmla="*/ 962025 w 4105372"/>
                <a:gd name="connsiteY7" fmla="*/ 19050 h 1047750"/>
                <a:gd name="connsiteX8" fmla="*/ 657225 w 4105372"/>
                <a:gd name="connsiteY8" fmla="*/ 66675 h 1047750"/>
                <a:gd name="connsiteX9" fmla="*/ 409575 w 4105372"/>
                <a:gd name="connsiteY9" fmla="*/ 180975 h 1047750"/>
                <a:gd name="connsiteX10" fmla="*/ 342900 w 4105372"/>
                <a:gd name="connsiteY10" fmla="*/ 209550 h 1047750"/>
                <a:gd name="connsiteX11" fmla="*/ 247650 w 4105372"/>
                <a:gd name="connsiteY11" fmla="*/ 304800 h 1047750"/>
                <a:gd name="connsiteX12" fmla="*/ 171450 w 4105372"/>
                <a:gd name="connsiteY12" fmla="*/ 409575 h 1047750"/>
                <a:gd name="connsiteX13" fmla="*/ 66675 w 4105372"/>
                <a:gd name="connsiteY13" fmla="*/ 561975 h 1047750"/>
                <a:gd name="connsiteX14" fmla="*/ 38100 w 4105372"/>
                <a:gd name="connsiteY14" fmla="*/ 609600 h 1047750"/>
                <a:gd name="connsiteX15" fmla="*/ 19050 w 4105372"/>
                <a:gd name="connsiteY15" fmla="*/ 666750 h 1047750"/>
                <a:gd name="connsiteX16" fmla="*/ 0 w 4105372"/>
                <a:gd name="connsiteY16" fmla="*/ 752475 h 1047750"/>
                <a:gd name="connsiteX17" fmla="*/ 9525 w 4105372"/>
                <a:gd name="connsiteY17" fmla="*/ 809625 h 1047750"/>
                <a:gd name="connsiteX18" fmla="*/ 161925 w 4105372"/>
                <a:gd name="connsiteY18" fmla="*/ 885825 h 1047750"/>
                <a:gd name="connsiteX19" fmla="*/ 295275 w 4105372"/>
                <a:gd name="connsiteY19" fmla="*/ 923925 h 1047750"/>
                <a:gd name="connsiteX20" fmla="*/ 600075 w 4105372"/>
                <a:gd name="connsiteY20" fmla="*/ 942975 h 1047750"/>
                <a:gd name="connsiteX21" fmla="*/ 838200 w 4105372"/>
                <a:gd name="connsiteY21" fmla="*/ 962025 h 1047750"/>
                <a:gd name="connsiteX22" fmla="*/ 2228850 w 4105372"/>
                <a:gd name="connsiteY22" fmla="*/ 1009650 h 1047750"/>
                <a:gd name="connsiteX23" fmla="*/ 2714625 w 4105372"/>
                <a:gd name="connsiteY23" fmla="*/ 1028700 h 1047750"/>
                <a:gd name="connsiteX24" fmla="*/ 3695700 w 4105372"/>
                <a:gd name="connsiteY24" fmla="*/ 1047750 h 1047750"/>
                <a:gd name="connsiteX25" fmla="*/ 3895725 w 4105372"/>
                <a:gd name="connsiteY25" fmla="*/ 1038225 h 1047750"/>
                <a:gd name="connsiteX26" fmla="*/ 4086225 w 4105372"/>
                <a:gd name="connsiteY26" fmla="*/ 1000125 h 1047750"/>
                <a:gd name="connsiteX27" fmla="*/ 4076700 w 4105372"/>
                <a:gd name="connsiteY27" fmla="*/ 666750 h 1047750"/>
                <a:gd name="connsiteX28" fmla="*/ 4057650 w 4105372"/>
                <a:gd name="connsiteY28" fmla="*/ 619125 h 1047750"/>
                <a:gd name="connsiteX29" fmla="*/ 4048125 w 4105372"/>
                <a:gd name="connsiteY29" fmla="*/ 581025 h 1047750"/>
                <a:gd name="connsiteX30" fmla="*/ 4019550 w 4105372"/>
                <a:gd name="connsiteY30" fmla="*/ 542925 h 1047750"/>
                <a:gd name="connsiteX31" fmla="*/ 3914775 w 4105372"/>
                <a:gd name="connsiteY31" fmla="*/ 447675 h 1047750"/>
                <a:gd name="connsiteX32" fmla="*/ 3867150 w 4105372"/>
                <a:gd name="connsiteY32" fmla="*/ 419100 h 1047750"/>
                <a:gd name="connsiteX33" fmla="*/ 3638550 w 4105372"/>
                <a:gd name="connsiteY33" fmla="*/ 219075 h 1047750"/>
                <a:gd name="connsiteX34" fmla="*/ 3581400 w 4105372"/>
                <a:gd name="connsiteY34" fmla="*/ 180975 h 1047750"/>
                <a:gd name="connsiteX35" fmla="*/ 3552825 w 4105372"/>
                <a:gd name="connsiteY35" fmla="*/ 161925 h 1047750"/>
                <a:gd name="connsiteX36" fmla="*/ 3505200 w 4105372"/>
                <a:gd name="connsiteY36" fmla="*/ 114300 h 1047750"/>
                <a:gd name="connsiteX37" fmla="*/ 3409950 w 4105372"/>
                <a:gd name="connsiteY37" fmla="*/ 47625 h 1047750"/>
                <a:gd name="connsiteX38" fmla="*/ 3381375 w 4105372"/>
                <a:gd name="connsiteY38" fmla="*/ 38100 h 1047750"/>
                <a:gd name="connsiteX39" fmla="*/ 3352800 w 4105372"/>
                <a:gd name="connsiteY39" fmla="*/ 19050 h 1047750"/>
                <a:gd name="connsiteX0" fmla="*/ 4105275 w 4105275"/>
                <a:gd name="connsiteY0" fmla="*/ 142875 h 1047750"/>
                <a:gd name="connsiteX1" fmla="*/ 3952875 w 4105275"/>
                <a:gd name="connsiteY1" fmla="*/ 123825 h 1047750"/>
                <a:gd name="connsiteX2" fmla="*/ 3714750 w 4105275"/>
                <a:gd name="connsiteY2" fmla="*/ 76200 h 1047750"/>
                <a:gd name="connsiteX3" fmla="*/ 3295650 w 4105275"/>
                <a:gd name="connsiteY3" fmla="*/ 28575 h 1047750"/>
                <a:gd name="connsiteX4" fmla="*/ 3028950 w 4105275"/>
                <a:gd name="connsiteY4" fmla="*/ 19050 h 1047750"/>
                <a:gd name="connsiteX5" fmla="*/ 2247900 w 4105275"/>
                <a:gd name="connsiteY5" fmla="*/ 0 h 1047750"/>
                <a:gd name="connsiteX6" fmla="*/ 1228725 w 4105275"/>
                <a:gd name="connsiteY6" fmla="*/ 9525 h 1047750"/>
                <a:gd name="connsiteX7" fmla="*/ 962025 w 4105275"/>
                <a:gd name="connsiteY7" fmla="*/ 19050 h 1047750"/>
                <a:gd name="connsiteX8" fmla="*/ 657225 w 4105275"/>
                <a:gd name="connsiteY8" fmla="*/ 66675 h 1047750"/>
                <a:gd name="connsiteX9" fmla="*/ 409575 w 4105275"/>
                <a:gd name="connsiteY9" fmla="*/ 180975 h 1047750"/>
                <a:gd name="connsiteX10" fmla="*/ 342900 w 4105275"/>
                <a:gd name="connsiteY10" fmla="*/ 209550 h 1047750"/>
                <a:gd name="connsiteX11" fmla="*/ 247650 w 4105275"/>
                <a:gd name="connsiteY11" fmla="*/ 304800 h 1047750"/>
                <a:gd name="connsiteX12" fmla="*/ 171450 w 4105275"/>
                <a:gd name="connsiteY12" fmla="*/ 409575 h 1047750"/>
                <a:gd name="connsiteX13" fmla="*/ 66675 w 4105275"/>
                <a:gd name="connsiteY13" fmla="*/ 561975 h 1047750"/>
                <a:gd name="connsiteX14" fmla="*/ 38100 w 4105275"/>
                <a:gd name="connsiteY14" fmla="*/ 609600 h 1047750"/>
                <a:gd name="connsiteX15" fmla="*/ 19050 w 4105275"/>
                <a:gd name="connsiteY15" fmla="*/ 666750 h 1047750"/>
                <a:gd name="connsiteX16" fmla="*/ 0 w 4105275"/>
                <a:gd name="connsiteY16" fmla="*/ 752475 h 1047750"/>
                <a:gd name="connsiteX17" fmla="*/ 9525 w 4105275"/>
                <a:gd name="connsiteY17" fmla="*/ 809625 h 1047750"/>
                <a:gd name="connsiteX18" fmla="*/ 161925 w 4105275"/>
                <a:gd name="connsiteY18" fmla="*/ 885825 h 1047750"/>
                <a:gd name="connsiteX19" fmla="*/ 295275 w 4105275"/>
                <a:gd name="connsiteY19" fmla="*/ 923925 h 1047750"/>
                <a:gd name="connsiteX20" fmla="*/ 600075 w 4105275"/>
                <a:gd name="connsiteY20" fmla="*/ 942975 h 1047750"/>
                <a:gd name="connsiteX21" fmla="*/ 838200 w 4105275"/>
                <a:gd name="connsiteY21" fmla="*/ 962025 h 1047750"/>
                <a:gd name="connsiteX22" fmla="*/ 2228850 w 4105275"/>
                <a:gd name="connsiteY22" fmla="*/ 1009650 h 1047750"/>
                <a:gd name="connsiteX23" fmla="*/ 2714625 w 4105275"/>
                <a:gd name="connsiteY23" fmla="*/ 1028700 h 1047750"/>
                <a:gd name="connsiteX24" fmla="*/ 3695700 w 4105275"/>
                <a:gd name="connsiteY24" fmla="*/ 1047750 h 1047750"/>
                <a:gd name="connsiteX25" fmla="*/ 3895725 w 4105275"/>
                <a:gd name="connsiteY25" fmla="*/ 1038225 h 1047750"/>
                <a:gd name="connsiteX26" fmla="*/ 4086225 w 4105275"/>
                <a:gd name="connsiteY26" fmla="*/ 1000125 h 1047750"/>
                <a:gd name="connsiteX27" fmla="*/ 4091310 w 4105275"/>
                <a:gd name="connsiteY27" fmla="*/ 719853 h 1047750"/>
                <a:gd name="connsiteX28" fmla="*/ 4076700 w 4105275"/>
                <a:gd name="connsiteY28" fmla="*/ 666750 h 1047750"/>
                <a:gd name="connsiteX29" fmla="*/ 4057650 w 4105275"/>
                <a:gd name="connsiteY29" fmla="*/ 619125 h 1047750"/>
                <a:gd name="connsiteX30" fmla="*/ 4048125 w 4105275"/>
                <a:gd name="connsiteY30" fmla="*/ 581025 h 1047750"/>
                <a:gd name="connsiteX31" fmla="*/ 4019550 w 4105275"/>
                <a:gd name="connsiteY31" fmla="*/ 542925 h 1047750"/>
                <a:gd name="connsiteX32" fmla="*/ 3914775 w 4105275"/>
                <a:gd name="connsiteY32" fmla="*/ 447675 h 1047750"/>
                <a:gd name="connsiteX33" fmla="*/ 3867150 w 4105275"/>
                <a:gd name="connsiteY33" fmla="*/ 419100 h 1047750"/>
                <a:gd name="connsiteX34" fmla="*/ 3638550 w 4105275"/>
                <a:gd name="connsiteY34" fmla="*/ 219075 h 1047750"/>
                <a:gd name="connsiteX35" fmla="*/ 3581400 w 4105275"/>
                <a:gd name="connsiteY35" fmla="*/ 180975 h 1047750"/>
                <a:gd name="connsiteX36" fmla="*/ 3552825 w 4105275"/>
                <a:gd name="connsiteY36" fmla="*/ 161925 h 1047750"/>
                <a:gd name="connsiteX37" fmla="*/ 3505200 w 4105275"/>
                <a:gd name="connsiteY37" fmla="*/ 114300 h 1047750"/>
                <a:gd name="connsiteX38" fmla="*/ 3409950 w 4105275"/>
                <a:gd name="connsiteY38" fmla="*/ 47625 h 1047750"/>
                <a:gd name="connsiteX39" fmla="*/ 3381375 w 4105275"/>
                <a:gd name="connsiteY39" fmla="*/ 38100 h 1047750"/>
                <a:gd name="connsiteX40" fmla="*/ 3352800 w 4105275"/>
                <a:gd name="connsiteY40" fmla="*/ 19050 h 1047750"/>
                <a:gd name="connsiteX0" fmla="*/ 4105275 w 4105275"/>
                <a:gd name="connsiteY0" fmla="*/ 142875 h 1047750"/>
                <a:gd name="connsiteX1" fmla="*/ 3952875 w 4105275"/>
                <a:gd name="connsiteY1" fmla="*/ 123825 h 1047750"/>
                <a:gd name="connsiteX2" fmla="*/ 3714750 w 4105275"/>
                <a:gd name="connsiteY2" fmla="*/ 76200 h 1047750"/>
                <a:gd name="connsiteX3" fmla="*/ 3295650 w 4105275"/>
                <a:gd name="connsiteY3" fmla="*/ 28575 h 1047750"/>
                <a:gd name="connsiteX4" fmla="*/ 3028950 w 4105275"/>
                <a:gd name="connsiteY4" fmla="*/ 19050 h 1047750"/>
                <a:gd name="connsiteX5" fmla="*/ 2247900 w 4105275"/>
                <a:gd name="connsiteY5" fmla="*/ 0 h 1047750"/>
                <a:gd name="connsiteX6" fmla="*/ 1228725 w 4105275"/>
                <a:gd name="connsiteY6" fmla="*/ 9525 h 1047750"/>
                <a:gd name="connsiteX7" fmla="*/ 962025 w 4105275"/>
                <a:gd name="connsiteY7" fmla="*/ 19050 h 1047750"/>
                <a:gd name="connsiteX8" fmla="*/ 657225 w 4105275"/>
                <a:gd name="connsiteY8" fmla="*/ 66675 h 1047750"/>
                <a:gd name="connsiteX9" fmla="*/ 409575 w 4105275"/>
                <a:gd name="connsiteY9" fmla="*/ 180975 h 1047750"/>
                <a:gd name="connsiteX10" fmla="*/ 342900 w 4105275"/>
                <a:gd name="connsiteY10" fmla="*/ 209550 h 1047750"/>
                <a:gd name="connsiteX11" fmla="*/ 247650 w 4105275"/>
                <a:gd name="connsiteY11" fmla="*/ 304800 h 1047750"/>
                <a:gd name="connsiteX12" fmla="*/ 171450 w 4105275"/>
                <a:gd name="connsiteY12" fmla="*/ 409575 h 1047750"/>
                <a:gd name="connsiteX13" fmla="*/ 66675 w 4105275"/>
                <a:gd name="connsiteY13" fmla="*/ 561975 h 1047750"/>
                <a:gd name="connsiteX14" fmla="*/ 38100 w 4105275"/>
                <a:gd name="connsiteY14" fmla="*/ 609600 h 1047750"/>
                <a:gd name="connsiteX15" fmla="*/ 19050 w 4105275"/>
                <a:gd name="connsiteY15" fmla="*/ 666750 h 1047750"/>
                <a:gd name="connsiteX16" fmla="*/ 0 w 4105275"/>
                <a:gd name="connsiteY16" fmla="*/ 752475 h 1047750"/>
                <a:gd name="connsiteX17" fmla="*/ 9525 w 4105275"/>
                <a:gd name="connsiteY17" fmla="*/ 809625 h 1047750"/>
                <a:gd name="connsiteX18" fmla="*/ 161925 w 4105275"/>
                <a:gd name="connsiteY18" fmla="*/ 885825 h 1047750"/>
                <a:gd name="connsiteX19" fmla="*/ 295275 w 4105275"/>
                <a:gd name="connsiteY19" fmla="*/ 923925 h 1047750"/>
                <a:gd name="connsiteX20" fmla="*/ 600075 w 4105275"/>
                <a:gd name="connsiteY20" fmla="*/ 942975 h 1047750"/>
                <a:gd name="connsiteX21" fmla="*/ 838200 w 4105275"/>
                <a:gd name="connsiteY21" fmla="*/ 962025 h 1047750"/>
                <a:gd name="connsiteX22" fmla="*/ 2228850 w 4105275"/>
                <a:gd name="connsiteY22" fmla="*/ 1009650 h 1047750"/>
                <a:gd name="connsiteX23" fmla="*/ 2714625 w 4105275"/>
                <a:gd name="connsiteY23" fmla="*/ 1028700 h 1047750"/>
                <a:gd name="connsiteX24" fmla="*/ 3695700 w 4105275"/>
                <a:gd name="connsiteY24" fmla="*/ 1047750 h 1047750"/>
                <a:gd name="connsiteX25" fmla="*/ 3895725 w 4105275"/>
                <a:gd name="connsiteY25" fmla="*/ 1038225 h 1047750"/>
                <a:gd name="connsiteX26" fmla="*/ 4086225 w 4105275"/>
                <a:gd name="connsiteY26" fmla="*/ 1000125 h 1047750"/>
                <a:gd name="connsiteX27" fmla="*/ 4091310 w 4105275"/>
                <a:gd name="connsiteY27" fmla="*/ 719853 h 1047750"/>
                <a:gd name="connsiteX28" fmla="*/ 4057650 w 4105275"/>
                <a:gd name="connsiteY28" fmla="*/ 619125 h 1047750"/>
                <a:gd name="connsiteX29" fmla="*/ 4048125 w 4105275"/>
                <a:gd name="connsiteY29" fmla="*/ 581025 h 1047750"/>
                <a:gd name="connsiteX30" fmla="*/ 4019550 w 4105275"/>
                <a:gd name="connsiteY30" fmla="*/ 542925 h 1047750"/>
                <a:gd name="connsiteX31" fmla="*/ 3914775 w 4105275"/>
                <a:gd name="connsiteY31" fmla="*/ 447675 h 1047750"/>
                <a:gd name="connsiteX32" fmla="*/ 3867150 w 4105275"/>
                <a:gd name="connsiteY32" fmla="*/ 419100 h 1047750"/>
                <a:gd name="connsiteX33" fmla="*/ 3638550 w 4105275"/>
                <a:gd name="connsiteY33" fmla="*/ 219075 h 1047750"/>
                <a:gd name="connsiteX34" fmla="*/ 3581400 w 4105275"/>
                <a:gd name="connsiteY34" fmla="*/ 180975 h 1047750"/>
                <a:gd name="connsiteX35" fmla="*/ 3552825 w 4105275"/>
                <a:gd name="connsiteY35" fmla="*/ 161925 h 1047750"/>
                <a:gd name="connsiteX36" fmla="*/ 3505200 w 4105275"/>
                <a:gd name="connsiteY36" fmla="*/ 114300 h 1047750"/>
                <a:gd name="connsiteX37" fmla="*/ 3409950 w 4105275"/>
                <a:gd name="connsiteY37" fmla="*/ 47625 h 1047750"/>
                <a:gd name="connsiteX38" fmla="*/ 3381375 w 4105275"/>
                <a:gd name="connsiteY38" fmla="*/ 38100 h 1047750"/>
                <a:gd name="connsiteX39" fmla="*/ 3352800 w 4105275"/>
                <a:gd name="connsiteY39" fmla="*/ 19050 h 1047750"/>
                <a:gd name="connsiteX0" fmla="*/ 4105275 w 4105275"/>
                <a:gd name="connsiteY0" fmla="*/ 142875 h 1047750"/>
                <a:gd name="connsiteX1" fmla="*/ 3952875 w 4105275"/>
                <a:gd name="connsiteY1" fmla="*/ 123825 h 1047750"/>
                <a:gd name="connsiteX2" fmla="*/ 3714750 w 4105275"/>
                <a:gd name="connsiteY2" fmla="*/ 76200 h 1047750"/>
                <a:gd name="connsiteX3" fmla="*/ 3295650 w 4105275"/>
                <a:gd name="connsiteY3" fmla="*/ 28575 h 1047750"/>
                <a:gd name="connsiteX4" fmla="*/ 3028950 w 4105275"/>
                <a:gd name="connsiteY4" fmla="*/ 19050 h 1047750"/>
                <a:gd name="connsiteX5" fmla="*/ 2247900 w 4105275"/>
                <a:gd name="connsiteY5" fmla="*/ 0 h 1047750"/>
                <a:gd name="connsiteX6" fmla="*/ 1228725 w 4105275"/>
                <a:gd name="connsiteY6" fmla="*/ 9525 h 1047750"/>
                <a:gd name="connsiteX7" fmla="*/ 962025 w 4105275"/>
                <a:gd name="connsiteY7" fmla="*/ 19050 h 1047750"/>
                <a:gd name="connsiteX8" fmla="*/ 657225 w 4105275"/>
                <a:gd name="connsiteY8" fmla="*/ 66675 h 1047750"/>
                <a:gd name="connsiteX9" fmla="*/ 409575 w 4105275"/>
                <a:gd name="connsiteY9" fmla="*/ 180975 h 1047750"/>
                <a:gd name="connsiteX10" fmla="*/ 342900 w 4105275"/>
                <a:gd name="connsiteY10" fmla="*/ 209550 h 1047750"/>
                <a:gd name="connsiteX11" fmla="*/ 247650 w 4105275"/>
                <a:gd name="connsiteY11" fmla="*/ 304800 h 1047750"/>
                <a:gd name="connsiteX12" fmla="*/ 171450 w 4105275"/>
                <a:gd name="connsiteY12" fmla="*/ 409575 h 1047750"/>
                <a:gd name="connsiteX13" fmla="*/ 66675 w 4105275"/>
                <a:gd name="connsiteY13" fmla="*/ 561975 h 1047750"/>
                <a:gd name="connsiteX14" fmla="*/ 38100 w 4105275"/>
                <a:gd name="connsiteY14" fmla="*/ 609600 h 1047750"/>
                <a:gd name="connsiteX15" fmla="*/ 19050 w 4105275"/>
                <a:gd name="connsiteY15" fmla="*/ 666750 h 1047750"/>
                <a:gd name="connsiteX16" fmla="*/ 0 w 4105275"/>
                <a:gd name="connsiteY16" fmla="*/ 752475 h 1047750"/>
                <a:gd name="connsiteX17" fmla="*/ 9525 w 4105275"/>
                <a:gd name="connsiteY17" fmla="*/ 809625 h 1047750"/>
                <a:gd name="connsiteX18" fmla="*/ 161925 w 4105275"/>
                <a:gd name="connsiteY18" fmla="*/ 885825 h 1047750"/>
                <a:gd name="connsiteX19" fmla="*/ 295275 w 4105275"/>
                <a:gd name="connsiteY19" fmla="*/ 923925 h 1047750"/>
                <a:gd name="connsiteX20" fmla="*/ 600075 w 4105275"/>
                <a:gd name="connsiteY20" fmla="*/ 942975 h 1047750"/>
                <a:gd name="connsiteX21" fmla="*/ 838200 w 4105275"/>
                <a:gd name="connsiteY21" fmla="*/ 962025 h 1047750"/>
                <a:gd name="connsiteX22" fmla="*/ 2228850 w 4105275"/>
                <a:gd name="connsiteY22" fmla="*/ 1009650 h 1047750"/>
                <a:gd name="connsiteX23" fmla="*/ 2714625 w 4105275"/>
                <a:gd name="connsiteY23" fmla="*/ 1028700 h 1047750"/>
                <a:gd name="connsiteX24" fmla="*/ 3695700 w 4105275"/>
                <a:gd name="connsiteY24" fmla="*/ 1047750 h 1047750"/>
                <a:gd name="connsiteX25" fmla="*/ 3895725 w 4105275"/>
                <a:gd name="connsiteY25" fmla="*/ 1038225 h 1047750"/>
                <a:gd name="connsiteX26" fmla="*/ 4086225 w 4105275"/>
                <a:gd name="connsiteY26" fmla="*/ 1000125 h 1047750"/>
                <a:gd name="connsiteX27" fmla="*/ 4091310 w 4105275"/>
                <a:gd name="connsiteY27" fmla="*/ 719853 h 1047750"/>
                <a:gd name="connsiteX28" fmla="*/ 4048125 w 4105275"/>
                <a:gd name="connsiteY28" fmla="*/ 581025 h 1047750"/>
                <a:gd name="connsiteX29" fmla="*/ 4019550 w 4105275"/>
                <a:gd name="connsiteY29" fmla="*/ 542925 h 1047750"/>
                <a:gd name="connsiteX30" fmla="*/ 3914775 w 4105275"/>
                <a:gd name="connsiteY30" fmla="*/ 447675 h 1047750"/>
                <a:gd name="connsiteX31" fmla="*/ 3867150 w 4105275"/>
                <a:gd name="connsiteY31" fmla="*/ 419100 h 1047750"/>
                <a:gd name="connsiteX32" fmla="*/ 3638550 w 4105275"/>
                <a:gd name="connsiteY32" fmla="*/ 219075 h 1047750"/>
                <a:gd name="connsiteX33" fmla="*/ 3581400 w 4105275"/>
                <a:gd name="connsiteY33" fmla="*/ 180975 h 1047750"/>
                <a:gd name="connsiteX34" fmla="*/ 3552825 w 4105275"/>
                <a:gd name="connsiteY34" fmla="*/ 161925 h 1047750"/>
                <a:gd name="connsiteX35" fmla="*/ 3505200 w 4105275"/>
                <a:gd name="connsiteY35" fmla="*/ 114300 h 1047750"/>
                <a:gd name="connsiteX36" fmla="*/ 3409950 w 4105275"/>
                <a:gd name="connsiteY36" fmla="*/ 47625 h 1047750"/>
                <a:gd name="connsiteX37" fmla="*/ 3381375 w 4105275"/>
                <a:gd name="connsiteY37" fmla="*/ 38100 h 1047750"/>
                <a:gd name="connsiteX38" fmla="*/ 3352800 w 4105275"/>
                <a:gd name="connsiteY38" fmla="*/ 19050 h 1047750"/>
                <a:gd name="connsiteX0" fmla="*/ 4105275 w 4105275"/>
                <a:gd name="connsiteY0" fmla="*/ 142875 h 1047750"/>
                <a:gd name="connsiteX1" fmla="*/ 3952875 w 4105275"/>
                <a:gd name="connsiteY1" fmla="*/ 123825 h 1047750"/>
                <a:gd name="connsiteX2" fmla="*/ 3714750 w 4105275"/>
                <a:gd name="connsiteY2" fmla="*/ 76200 h 1047750"/>
                <a:gd name="connsiteX3" fmla="*/ 3295650 w 4105275"/>
                <a:gd name="connsiteY3" fmla="*/ 28575 h 1047750"/>
                <a:gd name="connsiteX4" fmla="*/ 3028950 w 4105275"/>
                <a:gd name="connsiteY4" fmla="*/ 19050 h 1047750"/>
                <a:gd name="connsiteX5" fmla="*/ 2247900 w 4105275"/>
                <a:gd name="connsiteY5" fmla="*/ 0 h 1047750"/>
                <a:gd name="connsiteX6" fmla="*/ 1228725 w 4105275"/>
                <a:gd name="connsiteY6" fmla="*/ 9525 h 1047750"/>
                <a:gd name="connsiteX7" fmla="*/ 962025 w 4105275"/>
                <a:gd name="connsiteY7" fmla="*/ 19050 h 1047750"/>
                <a:gd name="connsiteX8" fmla="*/ 657225 w 4105275"/>
                <a:gd name="connsiteY8" fmla="*/ 66675 h 1047750"/>
                <a:gd name="connsiteX9" fmla="*/ 409575 w 4105275"/>
                <a:gd name="connsiteY9" fmla="*/ 180975 h 1047750"/>
                <a:gd name="connsiteX10" fmla="*/ 342900 w 4105275"/>
                <a:gd name="connsiteY10" fmla="*/ 209550 h 1047750"/>
                <a:gd name="connsiteX11" fmla="*/ 247650 w 4105275"/>
                <a:gd name="connsiteY11" fmla="*/ 304800 h 1047750"/>
                <a:gd name="connsiteX12" fmla="*/ 171450 w 4105275"/>
                <a:gd name="connsiteY12" fmla="*/ 409575 h 1047750"/>
                <a:gd name="connsiteX13" fmla="*/ 66675 w 4105275"/>
                <a:gd name="connsiteY13" fmla="*/ 561975 h 1047750"/>
                <a:gd name="connsiteX14" fmla="*/ 38100 w 4105275"/>
                <a:gd name="connsiteY14" fmla="*/ 609600 h 1047750"/>
                <a:gd name="connsiteX15" fmla="*/ 19050 w 4105275"/>
                <a:gd name="connsiteY15" fmla="*/ 666750 h 1047750"/>
                <a:gd name="connsiteX16" fmla="*/ 0 w 4105275"/>
                <a:gd name="connsiteY16" fmla="*/ 752475 h 1047750"/>
                <a:gd name="connsiteX17" fmla="*/ 9525 w 4105275"/>
                <a:gd name="connsiteY17" fmla="*/ 809625 h 1047750"/>
                <a:gd name="connsiteX18" fmla="*/ 161925 w 4105275"/>
                <a:gd name="connsiteY18" fmla="*/ 885825 h 1047750"/>
                <a:gd name="connsiteX19" fmla="*/ 295275 w 4105275"/>
                <a:gd name="connsiteY19" fmla="*/ 923925 h 1047750"/>
                <a:gd name="connsiteX20" fmla="*/ 600075 w 4105275"/>
                <a:gd name="connsiteY20" fmla="*/ 942975 h 1047750"/>
                <a:gd name="connsiteX21" fmla="*/ 838200 w 4105275"/>
                <a:gd name="connsiteY21" fmla="*/ 962025 h 1047750"/>
                <a:gd name="connsiteX22" fmla="*/ 2228850 w 4105275"/>
                <a:gd name="connsiteY22" fmla="*/ 1009650 h 1047750"/>
                <a:gd name="connsiteX23" fmla="*/ 2714625 w 4105275"/>
                <a:gd name="connsiteY23" fmla="*/ 1028700 h 1047750"/>
                <a:gd name="connsiteX24" fmla="*/ 3695700 w 4105275"/>
                <a:gd name="connsiteY24" fmla="*/ 1047750 h 1047750"/>
                <a:gd name="connsiteX25" fmla="*/ 3895725 w 4105275"/>
                <a:gd name="connsiteY25" fmla="*/ 1038225 h 1047750"/>
                <a:gd name="connsiteX26" fmla="*/ 4086225 w 4105275"/>
                <a:gd name="connsiteY26" fmla="*/ 1000125 h 1047750"/>
                <a:gd name="connsiteX27" fmla="*/ 4091310 w 4105275"/>
                <a:gd name="connsiteY27" fmla="*/ 719853 h 1047750"/>
                <a:gd name="connsiteX28" fmla="*/ 4048125 w 4105275"/>
                <a:gd name="connsiteY28" fmla="*/ 581025 h 1047750"/>
                <a:gd name="connsiteX29" fmla="*/ 3914775 w 4105275"/>
                <a:gd name="connsiteY29" fmla="*/ 447675 h 1047750"/>
                <a:gd name="connsiteX30" fmla="*/ 3867150 w 4105275"/>
                <a:gd name="connsiteY30" fmla="*/ 419100 h 1047750"/>
                <a:gd name="connsiteX31" fmla="*/ 3638550 w 4105275"/>
                <a:gd name="connsiteY31" fmla="*/ 219075 h 1047750"/>
                <a:gd name="connsiteX32" fmla="*/ 3581400 w 4105275"/>
                <a:gd name="connsiteY32" fmla="*/ 180975 h 1047750"/>
                <a:gd name="connsiteX33" fmla="*/ 3552825 w 4105275"/>
                <a:gd name="connsiteY33" fmla="*/ 161925 h 1047750"/>
                <a:gd name="connsiteX34" fmla="*/ 3505200 w 4105275"/>
                <a:gd name="connsiteY34" fmla="*/ 114300 h 1047750"/>
                <a:gd name="connsiteX35" fmla="*/ 3409950 w 4105275"/>
                <a:gd name="connsiteY35" fmla="*/ 47625 h 1047750"/>
                <a:gd name="connsiteX36" fmla="*/ 3381375 w 4105275"/>
                <a:gd name="connsiteY36" fmla="*/ 38100 h 1047750"/>
                <a:gd name="connsiteX37" fmla="*/ 3352800 w 4105275"/>
                <a:gd name="connsiteY37" fmla="*/ 19050 h 1047750"/>
                <a:gd name="connsiteX0" fmla="*/ 4105275 w 4105275"/>
                <a:gd name="connsiteY0" fmla="*/ 142875 h 1047750"/>
                <a:gd name="connsiteX1" fmla="*/ 3952875 w 4105275"/>
                <a:gd name="connsiteY1" fmla="*/ 123825 h 1047750"/>
                <a:gd name="connsiteX2" fmla="*/ 3714750 w 4105275"/>
                <a:gd name="connsiteY2" fmla="*/ 76200 h 1047750"/>
                <a:gd name="connsiteX3" fmla="*/ 3295650 w 4105275"/>
                <a:gd name="connsiteY3" fmla="*/ 28575 h 1047750"/>
                <a:gd name="connsiteX4" fmla="*/ 3028950 w 4105275"/>
                <a:gd name="connsiteY4" fmla="*/ 19050 h 1047750"/>
                <a:gd name="connsiteX5" fmla="*/ 2247900 w 4105275"/>
                <a:gd name="connsiteY5" fmla="*/ 0 h 1047750"/>
                <a:gd name="connsiteX6" fmla="*/ 1228725 w 4105275"/>
                <a:gd name="connsiteY6" fmla="*/ 9525 h 1047750"/>
                <a:gd name="connsiteX7" fmla="*/ 962025 w 4105275"/>
                <a:gd name="connsiteY7" fmla="*/ 19050 h 1047750"/>
                <a:gd name="connsiteX8" fmla="*/ 657225 w 4105275"/>
                <a:gd name="connsiteY8" fmla="*/ 66675 h 1047750"/>
                <a:gd name="connsiteX9" fmla="*/ 409575 w 4105275"/>
                <a:gd name="connsiteY9" fmla="*/ 180975 h 1047750"/>
                <a:gd name="connsiteX10" fmla="*/ 342900 w 4105275"/>
                <a:gd name="connsiteY10" fmla="*/ 209550 h 1047750"/>
                <a:gd name="connsiteX11" fmla="*/ 247650 w 4105275"/>
                <a:gd name="connsiteY11" fmla="*/ 304800 h 1047750"/>
                <a:gd name="connsiteX12" fmla="*/ 171450 w 4105275"/>
                <a:gd name="connsiteY12" fmla="*/ 409575 h 1047750"/>
                <a:gd name="connsiteX13" fmla="*/ 66675 w 4105275"/>
                <a:gd name="connsiteY13" fmla="*/ 561975 h 1047750"/>
                <a:gd name="connsiteX14" fmla="*/ 38100 w 4105275"/>
                <a:gd name="connsiteY14" fmla="*/ 609600 h 1047750"/>
                <a:gd name="connsiteX15" fmla="*/ 19050 w 4105275"/>
                <a:gd name="connsiteY15" fmla="*/ 666750 h 1047750"/>
                <a:gd name="connsiteX16" fmla="*/ 0 w 4105275"/>
                <a:gd name="connsiteY16" fmla="*/ 752475 h 1047750"/>
                <a:gd name="connsiteX17" fmla="*/ 9525 w 4105275"/>
                <a:gd name="connsiteY17" fmla="*/ 809625 h 1047750"/>
                <a:gd name="connsiteX18" fmla="*/ 161925 w 4105275"/>
                <a:gd name="connsiteY18" fmla="*/ 885825 h 1047750"/>
                <a:gd name="connsiteX19" fmla="*/ 295275 w 4105275"/>
                <a:gd name="connsiteY19" fmla="*/ 923925 h 1047750"/>
                <a:gd name="connsiteX20" fmla="*/ 600075 w 4105275"/>
                <a:gd name="connsiteY20" fmla="*/ 942975 h 1047750"/>
                <a:gd name="connsiteX21" fmla="*/ 838200 w 4105275"/>
                <a:gd name="connsiteY21" fmla="*/ 962025 h 1047750"/>
                <a:gd name="connsiteX22" fmla="*/ 2228850 w 4105275"/>
                <a:gd name="connsiteY22" fmla="*/ 1009650 h 1047750"/>
                <a:gd name="connsiteX23" fmla="*/ 2714625 w 4105275"/>
                <a:gd name="connsiteY23" fmla="*/ 1028700 h 1047750"/>
                <a:gd name="connsiteX24" fmla="*/ 3695700 w 4105275"/>
                <a:gd name="connsiteY24" fmla="*/ 1047750 h 1047750"/>
                <a:gd name="connsiteX25" fmla="*/ 3895725 w 4105275"/>
                <a:gd name="connsiteY25" fmla="*/ 1038225 h 1047750"/>
                <a:gd name="connsiteX26" fmla="*/ 4086225 w 4105275"/>
                <a:gd name="connsiteY26" fmla="*/ 1000125 h 1047750"/>
                <a:gd name="connsiteX27" fmla="*/ 4091310 w 4105275"/>
                <a:gd name="connsiteY27" fmla="*/ 719853 h 1047750"/>
                <a:gd name="connsiteX28" fmla="*/ 4048125 w 4105275"/>
                <a:gd name="connsiteY28" fmla="*/ 581025 h 1047750"/>
                <a:gd name="connsiteX29" fmla="*/ 3914775 w 4105275"/>
                <a:gd name="connsiteY29" fmla="*/ 447675 h 1047750"/>
                <a:gd name="connsiteX30" fmla="*/ 3638550 w 4105275"/>
                <a:gd name="connsiteY30" fmla="*/ 219075 h 1047750"/>
                <a:gd name="connsiteX31" fmla="*/ 3581400 w 4105275"/>
                <a:gd name="connsiteY31" fmla="*/ 180975 h 1047750"/>
                <a:gd name="connsiteX32" fmla="*/ 3552825 w 4105275"/>
                <a:gd name="connsiteY32" fmla="*/ 161925 h 1047750"/>
                <a:gd name="connsiteX33" fmla="*/ 3505200 w 4105275"/>
                <a:gd name="connsiteY33" fmla="*/ 114300 h 1047750"/>
                <a:gd name="connsiteX34" fmla="*/ 3409950 w 4105275"/>
                <a:gd name="connsiteY34" fmla="*/ 47625 h 1047750"/>
                <a:gd name="connsiteX35" fmla="*/ 3381375 w 4105275"/>
                <a:gd name="connsiteY35" fmla="*/ 38100 h 1047750"/>
                <a:gd name="connsiteX36" fmla="*/ 3352800 w 4105275"/>
                <a:gd name="connsiteY36" fmla="*/ 19050 h 1047750"/>
                <a:gd name="connsiteX0" fmla="*/ 4105275 w 4105275"/>
                <a:gd name="connsiteY0" fmla="*/ 142875 h 1047750"/>
                <a:gd name="connsiteX1" fmla="*/ 3952875 w 4105275"/>
                <a:gd name="connsiteY1" fmla="*/ 123825 h 1047750"/>
                <a:gd name="connsiteX2" fmla="*/ 3714750 w 4105275"/>
                <a:gd name="connsiteY2" fmla="*/ 76200 h 1047750"/>
                <a:gd name="connsiteX3" fmla="*/ 3295650 w 4105275"/>
                <a:gd name="connsiteY3" fmla="*/ 28575 h 1047750"/>
                <a:gd name="connsiteX4" fmla="*/ 3028950 w 4105275"/>
                <a:gd name="connsiteY4" fmla="*/ 19050 h 1047750"/>
                <a:gd name="connsiteX5" fmla="*/ 2247900 w 4105275"/>
                <a:gd name="connsiteY5" fmla="*/ 0 h 1047750"/>
                <a:gd name="connsiteX6" fmla="*/ 1228725 w 4105275"/>
                <a:gd name="connsiteY6" fmla="*/ 9525 h 1047750"/>
                <a:gd name="connsiteX7" fmla="*/ 962025 w 4105275"/>
                <a:gd name="connsiteY7" fmla="*/ 19050 h 1047750"/>
                <a:gd name="connsiteX8" fmla="*/ 657225 w 4105275"/>
                <a:gd name="connsiteY8" fmla="*/ 66675 h 1047750"/>
                <a:gd name="connsiteX9" fmla="*/ 409575 w 4105275"/>
                <a:gd name="connsiteY9" fmla="*/ 180975 h 1047750"/>
                <a:gd name="connsiteX10" fmla="*/ 342900 w 4105275"/>
                <a:gd name="connsiteY10" fmla="*/ 209550 h 1047750"/>
                <a:gd name="connsiteX11" fmla="*/ 247650 w 4105275"/>
                <a:gd name="connsiteY11" fmla="*/ 304800 h 1047750"/>
                <a:gd name="connsiteX12" fmla="*/ 171450 w 4105275"/>
                <a:gd name="connsiteY12" fmla="*/ 409575 h 1047750"/>
                <a:gd name="connsiteX13" fmla="*/ 66675 w 4105275"/>
                <a:gd name="connsiteY13" fmla="*/ 561975 h 1047750"/>
                <a:gd name="connsiteX14" fmla="*/ 38100 w 4105275"/>
                <a:gd name="connsiteY14" fmla="*/ 609600 h 1047750"/>
                <a:gd name="connsiteX15" fmla="*/ 19050 w 4105275"/>
                <a:gd name="connsiteY15" fmla="*/ 666750 h 1047750"/>
                <a:gd name="connsiteX16" fmla="*/ 0 w 4105275"/>
                <a:gd name="connsiteY16" fmla="*/ 752475 h 1047750"/>
                <a:gd name="connsiteX17" fmla="*/ 9525 w 4105275"/>
                <a:gd name="connsiteY17" fmla="*/ 809625 h 1047750"/>
                <a:gd name="connsiteX18" fmla="*/ 161925 w 4105275"/>
                <a:gd name="connsiteY18" fmla="*/ 885825 h 1047750"/>
                <a:gd name="connsiteX19" fmla="*/ 295275 w 4105275"/>
                <a:gd name="connsiteY19" fmla="*/ 923925 h 1047750"/>
                <a:gd name="connsiteX20" fmla="*/ 600075 w 4105275"/>
                <a:gd name="connsiteY20" fmla="*/ 942975 h 1047750"/>
                <a:gd name="connsiteX21" fmla="*/ 838200 w 4105275"/>
                <a:gd name="connsiteY21" fmla="*/ 962025 h 1047750"/>
                <a:gd name="connsiteX22" fmla="*/ 2228850 w 4105275"/>
                <a:gd name="connsiteY22" fmla="*/ 1009650 h 1047750"/>
                <a:gd name="connsiteX23" fmla="*/ 2714625 w 4105275"/>
                <a:gd name="connsiteY23" fmla="*/ 1028700 h 1047750"/>
                <a:gd name="connsiteX24" fmla="*/ 3695700 w 4105275"/>
                <a:gd name="connsiteY24" fmla="*/ 1047750 h 1047750"/>
                <a:gd name="connsiteX25" fmla="*/ 3895725 w 4105275"/>
                <a:gd name="connsiteY25" fmla="*/ 1038225 h 1047750"/>
                <a:gd name="connsiteX26" fmla="*/ 4086225 w 4105275"/>
                <a:gd name="connsiteY26" fmla="*/ 1000125 h 1047750"/>
                <a:gd name="connsiteX27" fmla="*/ 4091310 w 4105275"/>
                <a:gd name="connsiteY27" fmla="*/ 719853 h 1047750"/>
                <a:gd name="connsiteX28" fmla="*/ 4048125 w 4105275"/>
                <a:gd name="connsiteY28" fmla="*/ 581025 h 1047750"/>
                <a:gd name="connsiteX29" fmla="*/ 3638550 w 4105275"/>
                <a:gd name="connsiteY29" fmla="*/ 219075 h 1047750"/>
                <a:gd name="connsiteX30" fmla="*/ 3581400 w 4105275"/>
                <a:gd name="connsiteY30" fmla="*/ 180975 h 1047750"/>
                <a:gd name="connsiteX31" fmla="*/ 3552825 w 4105275"/>
                <a:gd name="connsiteY31" fmla="*/ 161925 h 1047750"/>
                <a:gd name="connsiteX32" fmla="*/ 3505200 w 4105275"/>
                <a:gd name="connsiteY32" fmla="*/ 114300 h 1047750"/>
                <a:gd name="connsiteX33" fmla="*/ 3409950 w 4105275"/>
                <a:gd name="connsiteY33" fmla="*/ 47625 h 1047750"/>
                <a:gd name="connsiteX34" fmla="*/ 3381375 w 4105275"/>
                <a:gd name="connsiteY34" fmla="*/ 38100 h 1047750"/>
                <a:gd name="connsiteX35" fmla="*/ 3352800 w 4105275"/>
                <a:gd name="connsiteY35" fmla="*/ 19050 h 1047750"/>
                <a:gd name="connsiteX0" fmla="*/ 4105275 w 4105275"/>
                <a:gd name="connsiteY0" fmla="*/ 142875 h 1047750"/>
                <a:gd name="connsiteX1" fmla="*/ 3952875 w 4105275"/>
                <a:gd name="connsiteY1" fmla="*/ 123825 h 1047750"/>
                <a:gd name="connsiteX2" fmla="*/ 3714750 w 4105275"/>
                <a:gd name="connsiteY2" fmla="*/ 76200 h 1047750"/>
                <a:gd name="connsiteX3" fmla="*/ 3295650 w 4105275"/>
                <a:gd name="connsiteY3" fmla="*/ 28575 h 1047750"/>
                <a:gd name="connsiteX4" fmla="*/ 3028950 w 4105275"/>
                <a:gd name="connsiteY4" fmla="*/ 19050 h 1047750"/>
                <a:gd name="connsiteX5" fmla="*/ 2247900 w 4105275"/>
                <a:gd name="connsiteY5" fmla="*/ 0 h 1047750"/>
                <a:gd name="connsiteX6" fmla="*/ 1228725 w 4105275"/>
                <a:gd name="connsiteY6" fmla="*/ 9525 h 1047750"/>
                <a:gd name="connsiteX7" fmla="*/ 962025 w 4105275"/>
                <a:gd name="connsiteY7" fmla="*/ 19050 h 1047750"/>
                <a:gd name="connsiteX8" fmla="*/ 657225 w 4105275"/>
                <a:gd name="connsiteY8" fmla="*/ 66675 h 1047750"/>
                <a:gd name="connsiteX9" fmla="*/ 409575 w 4105275"/>
                <a:gd name="connsiteY9" fmla="*/ 180975 h 1047750"/>
                <a:gd name="connsiteX10" fmla="*/ 342900 w 4105275"/>
                <a:gd name="connsiteY10" fmla="*/ 209550 h 1047750"/>
                <a:gd name="connsiteX11" fmla="*/ 247650 w 4105275"/>
                <a:gd name="connsiteY11" fmla="*/ 304800 h 1047750"/>
                <a:gd name="connsiteX12" fmla="*/ 171450 w 4105275"/>
                <a:gd name="connsiteY12" fmla="*/ 409575 h 1047750"/>
                <a:gd name="connsiteX13" fmla="*/ 66675 w 4105275"/>
                <a:gd name="connsiteY13" fmla="*/ 561975 h 1047750"/>
                <a:gd name="connsiteX14" fmla="*/ 38100 w 4105275"/>
                <a:gd name="connsiteY14" fmla="*/ 609600 h 1047750"/>
                <a:gd name="connsiteX15" fmla="*/ 19050 w 4105275"/>
                <a:gd name="connsiteY15" fmla="*/ 666750 h 1047750"/>
                <a:gd name="connsiteX16" fmla="*/ 0 w 4105275"/>
                <a:gd name="connsiteY16" fmla="*/ 752475 h 1047750"/>
                <a:gd name="connsiteX17" fmla="*/ 9525 w 4105275"/>
                <a:gd name="connsiteY17" fmla="*/ 809625 h 1047750"/>
                <a:gd name="connsiteX18" fmla="*/ 161925 w 4105275"/>
                <a:gd name="connsiteY18" fmla="*/ 885825 h 1047750"/>
                <a:gd name="connsiteX19" fmla="*/ 295275 w 4105275"/>
                <a:gd name="connsiteY19" fmla="*/ 923925 h 1047750"/>
                <a:gd name="connsiteX20" fmla="*/ 600075 w 4105275"/>
                <a:gd name="connsiteY20" fmla="*/ 942975 h 1047750"/>
                <a:gd name="connsiteX21" fmla="*/ 838200 w 4105275"/>
                <a:gd name="connsiteY21" fmla="*/ 962025 h 1047750"/>
                <a:gd name="connsiteX22" fmla="*/ 2228850 w 4105275"/>
                <a:gd name="connsiteY22" fmla="*/ 1009650 h 1047750"/>
                <a:gd name="connsiteX23" fmla="*/ 2714625 w 4105275"/>
                <a:gd name="connsiteY23" fmla="*/ 1028700 h 1047750"/>
                <a:gd name="connsiteX24" fmla="*/ 3695700 w 4105275"/>
                <a:gd name="connsiteY24" fmla="*/ 1047750 h 1047750"/>
                <a:gd name="connsiteX25" fmla="*/ 3895725 w 4105275"/>
                <a:gd name="connsiteY25" fmla="*/ 1038225 h 1047750"/>
                <a:gd name="connsiteX26" fmla="*/ 4086225 w 4105275"/>
                <a:gd name="connsiteY26" fmla="*/ 1000125 h 1047750"/>
                <a:gd name="connsiteX27" fmla="*/ 4091310 w 4105275"/>
                <a:gd name="connsiteY27" fmla="*/ 719853 h 1047750"/>
                <a:gd name="connsiteX28" fmla="*/ 4048125 w 4105275"/>
                <a:gd name="connsiteY28" fmla="*/ 581025 h 1047750"/>
                <a:gd name="connsiteX29" fmla="*/ 3640499 w 4105275"/>
                <a:gd name="connsiteY29" fmla="*/ 253128 h 1047750"/>
                <a:gd name="connsiteX30" fmla="*/ 3638550 w 4105275"/>
                <a:gd name="connsiteY30" fmla="*/ 219075 h 1047750"/>
                <a:gd name="connsiteX31" fmla="*/ 3581400 w 4105275"/>
                <a:gd name="connsiteY31" fmla="*/ 180975 h 1047750"/>
                <a:gd name="connsiteX32" fmla="*/ 3552825 w 4105275"/>
                <a:gd name="connsiteY32" fmla="*/ 161925 h 1047750"/>
                <a:gd name="connsiteX33" fmla="*/ 3505200 w 4105275"/>
                <a:gd name="connsiteY33" fmla="*/ 114300 h 1047750"/>
                <a:gd name="connsiteX34" fmla="*/ 3409950 w 4105275"/>
                <a:gd name="connsiteY34" fmla="*/ 47625 h 1047750"/>
                <a:gd name="connsiteX35" fmla="*/ 3381375 w 4105275"/>
                <a:gd name="connsiteY35" fmla="*/ 38100 h 1047750"/>
                <a:gd name="connsiteX36" fmla="*/ 3352800 w 4105275"/>
                <a:gd name="connsiteY36" fmla="*/ 19050 h 1047750"/>
                <a:gd name="connsiteX0" fmla="*/ 4105275 w 4105275"/>
                <a:gd name="connsiteY0" fmla="*/ 142875 h 1047750"/>
                <a:gd name="connsiteX1" fmla="*/ 3952875 w 4105275"/>
                <a:gd name="connsiteY1" fmla="*/ 123825 h 1047750"/>
                <a:gd name="connsiteX2" fmla="*/ 3714750 w 4105275"/>
                <a:gd name="connsiteY2" fmla="*/ 76200 h 1047750"/>
                <a:gd name="connsiteX3" fmla="*/ 3295650 w 4105275"/>
                <a:gd name="connsiteY3" fmla="*/ 28575 h 1047750"/>
                <a:gd name="connsiteX4" fmla="*/ 3028950 w 4105275"/>
                <a:gd name="connsiteY4" fmla="*/ 19050 h 1047750"/>
                <a:gd name="connsiteX5" fmla="*/ 2247900 w 4105275"/>
                <a:gd name="connsiteY5" fmla="*/ 0 h 1047750"/>
                <a:gd name="connsiteX6" fmla="*/ 1228725 w 4105275"/>
                <a:gd name="connsiteY6" fmla="*/ 9525 h 1047750"/>
                <a:gd name="connsiteX7" fmla="*/ 962025 w 4105275"/>
                <a:gd name="connsiteY7" fmla="*/ 19050 h 1047750"/>
                <a:gd name="connsiteX8" fmla="*/ 657225 w 4105275"/>
                <a:gd name="connsiteY8" fmla="*/ 66675 h 1047750"/>
                <a:gd name="connsiteX9" fmla="*/ 409575 w 4105275"/>
                <a:gd name="connsiteY9" fmla="*/ 180975 h 1047750"/>
                <a:gd name="connsiteX10" fmla="*/ 342900 w 4105275"/>
                <a:gd name="connsiteY10" fmla="*/ 209550 h 1047750"/>
                <a:gd name="connsiteX11" fmla="*/ 247650 w 4105275"/>
                <a:gd name="connsiteY11" fmla="*/ 304800 h 1047750"/>
                <a:gd name="connsiteX12" fmla="*/ 171450 w 4105275"/>
                <a:gd name="connsiteY12" fmla="*/ 409575 h 1047750"/>
                <a:gd name="connsiteX13" fmla="*/ 66675 w 4105275"/>
                <a:gd name="connsiteY13" fmla="*/ 561975 h 1047750"/>
                <a:gd name="connsiteX14" fmla="*/ 38100 w 4105275"/>
                <a:gd name="connsiteY14" fmla="*/ 609600 h 1047750"/>
                <a:gd name="connsiteX15" fmla="*/ 19050 w 4105275"/>
                <a:gd name="connsiteY15" fmla="*/ 666750 h 1047750"/>
                <a:gd name="connsiteX16" fmla="*/ 0 w 4105275"/>
                <a:gd name="connsiteY16" fmla="*/ 752475 h 1047750"/>
                <a:gd name="connsiteX17" fmla="*/ 9525 w 4105275"/>
                <a:gd name="connsiteY17" fmla="*/ 809625 h 1047750"/>
                <a:gd name="connsiteX18" fmla="*/ 161925 w 4105275"/>
                <a:gd name="connsiteY18" fmla="*/ 885825 h 1047750"/>
                <a:gd name="connsiteX19" fmla="*/ 295275 w 4105275"/>
                <a:gd name="connsiteY19" fmla="*/ 923925 h 1047750"/>
                <a:gd name="connsiteX20" fmla="*/ 600075 w 4105275"/>
                <a:gd name="connsiteY20" fmla="*/ 942975 h 1047750"/>
                <a:gd name="connsiteX21" fmla="*/ 838200 w 4105275"/>
                <a:gd name="connsiteY21" fmla="*/ 962025 h 1047750"/>
                <a:gd name="connsiteX22" fmla="*/ 2228850 w 4105275"/>
                <a:gd name="connsiteY22" fmla="*/ 1009650 h 1047750"/>
                <a:gd name="connsiteX23" fmla="*/ 2714625 w 4105275"/>
                <a:gd name="connsiteY23" fmla="*/ 1028700 h 1047750"/>
                <a:gd name="connsiteX24" fmla="*/ 3695700 w 4105275"/>
                <a:gd name="connsiteY24" fmla="*/ 1047750 h 1047750"/>
                <a:gd name="connsiteX25" fmla="*/ 3895725 w 4105275"/>
                <a:gd name="connsiteY25" fmla="*/ 1038225 h 1047750"/>
                <a:gd name="connsiteX26" fmla="*/ 4086225 w 4105275"/>
                <a:gd name="connsiteY26" fmla="*/ 1000125 h 1047750"/>
                <a:gd name="connsiteX27" fmla="*/ 4091310 w 4105275"/>
                <a:gd name="connsiteY27" fmla="*/ 719853 h 1047750"/>
                <a:gd name="connsiteX28" fmla="*/ 4048125 w 4105275"/>
                <a:gd name="connsiteY28" fmla="*/ 581025 h 1047750"/>
                <a:gd name="connsiteX29" fmla="*/ 3640499 w 4105275"/>
                <a:gd name="connsiteY29" fmla="*/ 253128 h 1047750"/>
                <a:gd name="connsiteX30" fmla="*/ 3638550 w 4105275"/>
                <a:gd name="connsiteY30" fmla="*/ 219075 h 1047750"/>
                <a:gd name="connsiteX31" fmla="*/ 3581400 w 4105275"/>
                <a:gd name="connsiteY31" fmla="*/ 180975 h 1047750"/>
                <a:gd name="connsiteX32" fmla="*/ 3552825 w 4105275"/>
                <a:gd name="connsiteY32" fmla="*/ 161925 h 1047750"/>
                <a:gd name="connsiteX33" fmla="*/ 3409950 w 4105275"/>
                <a:gd name="connsiteY33" fmla="*/ 47625 h 1047750"/>
                <a:gd name="connsiteX34" fmla="*/ 3381375 w 4105275"/>
                <a:gd name="connsiteY34" fmla="*/ 38100 h 1047750"/>
                <a:gd name="connsiteX35" fmla="*/ 3352800 w 4105275"/>
                <a:gd name="connsiteY35" fmla="*/ 19050 h 1047750"/>
                <a:gd name="connsiteX0" fmla="*/ 4105275 w 4105275"/>
                <a:gd name="connsiteY0" fmla="*/ 142875 h 1047750"/>
                <a:gd name="connsiteX1" fmla="*/ 3952875 w 4105275"/>
                <a:gd name="connsiteY1" fmla="*/ 123825 h 1047750"/>
                <a:gd name="connsiteX2" fmla="*/ 3714750 w 4105275"/>
                <a:gd name="connsiteY2" fmla="*/ 76200 h 1047750"/>
                <a:gd name="connsiteX3" fmla="*/ 3295650 w 4105275"/>
                <a:gd name="connsiteY3" fmla="*/ 28575 h 1047750"/>
                <a:gd name="connsiteX4" fmla="*/ 3028950 w 4105275"/>
                <a:gd name="connsiteY4" fmla="*/ 19050 h 1047750"/>
                <a:gd name="connsiteX5" fmla="*/ 2247900 w 4105275"/>
                <a:gd name="connsiteY5" fmla="*/ 0 h 1047750"/>
                <a:gd name="connsiteX6" fmla="*/ 1228725 w 4105275"/>
                <a:gd name="connsiteY6" fmla="*/ 9525 h 1047750"/>
                <a:gd name="connsiteX7" fmla="*/ 962025 w 4105275"/>
                <a:gd name="connsiteY7" fmla="*/ 19050 h 1047750"/>
                <a:gd name="connsiteX8" fmla="*/ 657225 w 4105275"/>
                <a:gd name="connsiteY8" fmla="*/ 66675 h 1047750"/>
                <a:gd name="connsiteX9" fmla="*/ 409575 w 4105275"/>
                <a:gd name="connsiteY9" fmla="*/ 180975 h 1047750"/>
                <a:gd name="connsiteX10" fmla="*/ 342900 w 4105275"/>
                <a:gd name="connsiteY10" fmla="*/ 209550 h 1047750"/>
                <a:gd name="connsiteX11" fmla="*/ 247650 w 4105275"/>
                <a:gd name="connsiteY11" fmla="*/ 304800 h 1047750"/>
                <a:gd name="connsiteX12" fmla="*/ 171450 w 4105275"/>
                <a:gd name="connsiteY12" fmla="*/ 409575 h 1047750"/>
                <a:gd name="connsiteX13" fmla="*/ 66675 w 4105275"/>
                <a:gd name="connsiteY13" fmla="*/ 561975 h 1047750"/>
                <a:gd name="connsiteX14" fmla="*/ 38100 w 4105275"/>
                <a:gd name="connsiteY14" fmla="*/ 609600 h 1047750"/>
                <a:gd name="connsiteX15" fmla="*/ 19050 w 4105275"/>
                <a:gd name="connsiteY15" fmla="*/ 666750 h 1047750"/>
                <a:gd name="connsiteX16" fmla="*/ 0 w 4105275"/>
                <a:gd name="connsiteY16" fmla="*/ 752475 h 1047750"/>
                <a:gd name="connsiteX17" fmla="*/ 9525 w 4105275"/>
                <a:gd name="connsiteY17" fmla="*/ 809625 h 1047750"/>
                <a:gd name="connsiteX18" fmla="*/ 161925 w 4105275"/>
                <a:gd name="connsiteY18" fmla="*/ 885825 h 1047750"/>
                <a:gd name="connsiteX19" fmla="*/ 295275 w 4105275"/>
                <a:gd name="connsiteY19" fmla="*/ 923925 h 1047750"/>
                <a:gd name="connsiteX20" fmla="*/ 600075 w 4105275"/>
                <a:gd name="connsiteY20" fmla="*/ 942975 h 1047750"/>
                <a:gd name="connsiteX21" fmla="*/ 838200 w 4105275"/>
                <a:gd name="connsiteY21" fmla="*/ 962025 h 1047750"/>
                <a:gd name="connsiteX22" fmla="*/ 2228850 w 4105275"/>
                <a:gd name="connsiteY22" fmla="*/ 1009650 h 1047750"/>
                <a:gd name="connsiteX23" fmla="*/ 2714625 w 4105275"/>
                <a:gd name="connsiteY23" fmla="*/ 1028700 h 1047750"/>
                <a:gd name="connsiteX24" fmla="*/ 3695700 w 4105275"/>
                <a:gd name="connsiteY24" fmla="*/ 1047750 h 1047750"/>
                <a:gd name="connsiteX25" fmla="*/ 3895725 w 4105275"/>
                <a:gd name="connsiteY25" fmla="*/ 1038225 h 1047750"/>
                <a:gd name="connsiteX26" fmla="*/ 4086225 w 4105275"/>
                <a:gd name="connsiteY26" fmla="*/ 1000125 h 1047750"/>
                <a:gd name="connsiteX27" fmla="*/ 4091310 w 4105275"/>
                <a:gd name="connsiteY27" fmla="*/ 719853 h 1047750"/>
                <a:gd name="connsiteX28" fmla="*/ 4048125 w 4105275"/>
                <a:gd name="connsiteY28" fmla="*/ 581025 h 1047750"/>
                <a:gd name="connsiteX29" fmla="*/ 3640499 w 4105275"/>
                <a:gd name="connsiteY29" fmla="*/ 253128 h 1047750"/>
                <a:gd name="connsiteX30" fmla="*/ 3638550 w 4105275"/>
                <a:gd name="connsiteY30" fmla="*/ 219075 h 1047750"/>
                <a:gd name="connsiteX31" fmla="*/ 3581400 w 4105275"/>
                <a:gd name="connsiteY31" fmla="*/ 180975 h 1047750"/>
                <a:gd name="connsiteX32" fmla="*/ 3409950 w 4105275"/>
                <a:gd name="connsiteY32" fmla="*/ 47625 h 1047750"/>
                <a:gd name="connsiteX33" fmla="*/ 3381375 w 4105275"/>
                <a:gd name="connsiteY33" fmla="*/ 38100 h 1047750"/>
                <a:gd name="connsiteX34" fmla="*/ 3352800 w 4105275"/>
                <a:gd name="connsiteY34" fmla="*/ 19050 h 1047750"/>
                <a:gd name="connsiteX0" fmla="*/ 4105275 w 4105275"/>
                <a:gd name="connsiteY0" fmla="*/ 142875 h 1047750"/>
                <a:gd name="connsiteX1" fmla="*/ 3952875 w 4105275"/>
                <a:gd name="connsiteY1" fmla="*/ 123825 h 1047750"/>
                <a:gd name="connsiteX2" fmla="*/ 3714750 w 4105275"/>
                <a:gd name="connsiteY2" fmla="*/ 76200 h 1047750"/>
                <a:gd name="connsiteX3" fmla="*/ 3295650 w 4105275"/>
                <a:gd name="connsiteY3" fmla="*/ 28575 h 1047750"/>
                <a:gd name="connsiteX4" fmla="*/ 3028950 w 4105275"/>
                <a:gd name="connsiteY4" fmla="*/ 19050 h 1047750"/>
                <a:gd name="connsiteX5" fmla="*/ 2247900 w 4105275"/>
                <a:gd name="connsiteY5" fmla="*/ 0 h 1047750"/>
                <a:gd name="connsiteX6" fmla="*/ 1228725 w 4105275"/>
                <a:gd name="connsiteY6" fmla="*/ 9525 h 1047750"/>
                <a:gd name="connsiteX7" fmla="*/ 962025 w 4105275"/>
                <a:gd name="connsiteY7" fmla="*/ 19050 h 1047750"/>
                <a:gd name="connsiteX8" fmla="*/ 657225 w 4105275"/>
                <a:gd name="connsiteY8" fmla="*/ 66675 h 1047750"/>
                <a:gd name="connsiteX9" fmla="*/ 409575 w 4105275"/>
                <a:gd name="connsiteY9" fmla="*/ 180975 h 1047750"/>
                <a:gd name="connsiteX10" fmla="*/ 342900 w 4105275"/>
                <a:gd name="connsiteY10" fmla="*/ 209550 h 1047750"/>
                <a:gd name="connsiteX11" fmla="*/ 247650 w 4105275"/>
                <a:gd name="connsiteY11" fmla="*/ 304800 h 1047750"/>
                <a:gd name="connsiteX12" fmla="*/ 171450 w 4105275"/>
                <a:gd name="connsiteY12" fmla="*/ 409575 h 1047750"/>
                <a:gd name="connsiteX13" fmla="*/ 66675 w 4105275"/>
                <a:gd name="connsiteY13" fmla="*/ 561975 h 1047750"/>
                <a:gd name="connsiteX14" fmla="*/ 38100 w 4105275"/>
                <a:gd name="connsiteY14" fmla="*/ 609600 h 1047750"/>
                <a:gd name="connsiteX15" fmla="*/ 19050 w 4105275"/>
                <a:gd name="connsiteY15" fmla="*/ 666750 h 1047750"/>
                <a:gd name="connsiteX16" fmla="*/ 0 w 4105275"/>
                <a:gd name="connsiteY16" fmla="*/ 752475 h 1047750"/>
                <a:gd name="connsiteX17" fmla="*/ 9525 w 4105275"/>
                <a:gd name="connsiteY17" fmla="*/ 809625 h 1047750"/>
                <a:gd name="connsiteX18" fmla="*/ 161925 w 4105275"/>
                <a:gd name="connsiteY18" fmla="*/ 885825 h 1047750"/>
                <a:gd name="connsiteX19" fmla="*/ 295275 w 4105275"/>
                <a:gd name="connsiteY19" fmla="*/ 923925 h 1047750"/>
                <a:gd name="connsiteX20" fmla="*/ 600075 w 4105275"/>
                <a:gd name="connsiteY20" fmla="*/ 942975 h 1047750"/>
                <a:gd name="connsiteX21" fmla="*/ 838200 w 4105275"/>
                <a:gd name="connsiteY21" fmla="*/ 962025 h 1047750"/>
                <a:gd name="connsiteX22" fmla="*/ 2228850 w 4105275"/>
                <a:gd name="connsiteY22" fmla="*/ 1009650 h 1047750"/>
                <a:gd name="connsiteX23" fmla="*/ 2714625 w 4105275"/>
                <a:gd name="connsiteY23" fmla="*/ 1028700 h 1047750"/>
                <a:gd name="connsiteX24" fmla="*/ 3695700 w 4105275"/>
                <a:gd name="connsiteY24" fmla="*/ 1047750 h 1047750"/>
                <a:gd name="connsiteX25" fmla="*/ 3895725 w 4105275"/>
                <a:gd name="connsiteY25" fmla="*/ 1038225 h 1047750"/>
                <a:gd name="connsiteX26" fmla="*/ 4086225 w 4105275"/>
                <a:gd name="connsiteY26" fmla="*/ 1000125 h 1047750"/>
                <a:gd name="connsiteX27" fmla="*/ 4091310 w 4105275"/>
                <a:gd name="connsiteY27" fmla="*/ 719853 h 1047750"/>
                <a:gd name="connsiteX28" fmla="*/ 4048125 w 4105275"/>
                <a:gd name="connsiteY28" fmla="*/ 581025 h 1047750"/>
                <a:gd name="connsiteX29" fmla="*/ 3640499 w 4105275"/>
                <a:gd name="connsiteY29" fmla="*/ 253128 h 1047750"/>
                <a:gd name="connsiteX30" fmla="*/ 3581400 w 4105275"/>
                <a:gd name="connsiteY30" fmla="*/ 180975 h 1047750"/>
                <a:gd name="connsiteX31" fmla="*/ 3409950 w 4105275"/>
                <a:gd name="connsiteY31" fmla="*/ 47625 h 1047750"/>
                <a:gd name="connsiteX32" fmla="*/ 3381375 w 4105275"/>
                <a:gd name="connsiteY32" fmla="*/ 38100 h 1047750"/>
                <a:gd name="connsiteX33" fmla="*/ 3352800 w 4105275"/>
                <a:gd name="connsiteY33" fmla="*/ 19050 h 1047750"/>
                <a:gd name="connsiteX0" fmla="*/ 4105275 w 4105275"/>
                <a:gd name="connsiteY0" fmla="*/ 142875 h 1047750"/>
                <a:gd name="connsiteX1" fmla="*/ 3952875 w 4105275"/>
                <a:gd name="connsiteY1" fmla="*/ 123825 h 1047750"/>
                <a:gd name="connsiteX2" fmla="*/ 3714750 w 4105275"/>
                <a:gd name="connsiteY2" fmla="*/ 76200 h 1047750"/>
                <a:gd name="connsiteX3" fmla="*/ 3295650 w 4105275"/>
                <a:gd name="connsiteY3" fmla="*/ 28575 h 1047750"/>
                <a:gd name="connsiteX4" fmla="*/ 3028950 w 4105275"/>
                <a:gd name="connsiteY4" fmla="*/ 19050 h 1047750"/>
                <a:gd name="connsiteX5" fmla="*/ 2247900 w 4105275"/>
                <a:gd name="connsiteY5" fmla="*/ 0 h 1047750"/>
                <a:gd name="connsiteX6" fmla="*/ 1228725 w 4105275"/>
                <a:gd name="connsiteY6" fmla="*/ 9525 h 1047750"/>
                <a:gd name="connsiteX7" fmla="*/ 962025 w 4105275"/>
                <a:gd name="connsiteY7" fmla="*/ 19050 h 1047750"/>
                <a:gd name="connsiteX8" fmla="*/ 657225 w 4105275"/>
                <a:gd name="connsiteY8" fmla="*/ 66675 h 1047750"/>
                <a:gd name="connsiteX9" fmla="*/ 409575 w 4105275"/>
                <a:gd name="connsiteY9" fmla="*/ 180975 h 1047750"/>
                <a:gd name="connsiteX10" fmla="*/ 342900 w 4105275"/>
                <a:gd name="connsiteY10" fmla="*/ 209550 h 1047750"/>
                <a:gd name="connsiteX11" fmla="*/ 247650 w 4105275"/>
                <a:gd name="connsiteY11" fmla="*/ 304800 h 1047750"/>
                <a:gd name="connsiteX12" fmla="*/ 171450 w 4105275"/>
                <a:gd name="connsiteY12" fmla="*/ 409575 h 1047750"/>
                <a:gd name="connsiteX13" fmla="*/ 66675 w 4105275"/>
                <a:gd name="connsiteY13" fmla="*/ 561975 h 1047750"/>
                <a:gd name="connsiteX14" fmla="*/ 38100 w 4105275"/>
                <a:gd name="connsiteY14" fmla="*/ 609600 h 1047750"/>
                <a:gd name="connsiteX15" fmla="*/ 19050 w 4105275"/>
                <a:gd name="connsiteY15" fmla="*/ 666750 h 1047750"/>
                <a:gd name="connsiteX16" fmla="*/ 0 w 4105275"/>
                <a:gd name="connsiteY16" fmla="*/ 752475 h 1047750"/>
                <a:gd name="connsiteX17" fmla="*/ 9525 w 4105275"/>
                <a:gd name="connsiteY17" fmla="*/ 809625 h 1047750"/>
                <a:gd name="connsiteX18" fmla="*/ 161925 w 4105275"/>
                <a:gd name="connsiteY18" fmla="*/ 885825 h 1047750"/>
                <a:gd name="connsiteX19" fmla="*/ 295275 w 4105275"/>
                <a:gd name="connsiteY19" fmla="*/ 923925 h 1047750"/>
                <a:gd name="connsiteX20" fmla="*/ 600075 w 4105275"/>
                <a:gd name="connsiteY20" fmla="*/ 942975 h 1047750"/>
                <a:gd name="connsiteX21" fmla="*/ 838200 w 4105275"/>
                <a:gd name="connsiteY21" fmla="*/ 962025 h 1047750"/>
                <a:gd name="connsiteX22" fmla="*/ 2228850 w 4105275"/>
                <a:gd name="connsiteY22" fmla="*/ 1009650 h 1047750"/>
                <a:gd name="connsiteX23" fmla="*/ 2714625 w 4105275"/>
                <a:gd name="connsiteY23" fmla="*/ 1028700 h 1047750"/>
                <a:gd name="connsiteX24" fmla="*/ 3695700 w 4105275"/>
                <a:gd name="connsiteY24" fmla="*/ 1047750 h 1047750"/>
                <a:gd name="connsiteX25" fmla="*/ 3895725 w 4105275"/>
                <a:gd name="connsiteY25" fmla="*/ 1038225 h 1047750"/>
                <a:gd name="connsiteX26" fmla="*/ 4086225 w 4105275"/>
                <a:gd name="connsiteY26" fmla="*/ 1000125 h 1047750"/>
                <a:gd name="connsiteX27" fmla="*/ 4091310 w 4105275"/>
                <a:gd name="connsiteY27" fmla="*/ 719853 h 1047750"/>
                <a:gd name="connsiteX28" fmla="*/ 4048125 w 4105275"/>
                <a:gd name="connsiteY28" fmla="*/ 581025 h 1047750"/>
                <a:gd name="connsiteX29" fmla="*/ 3581400 w 4105275"/>
                <a:gd name="connsiteY29" fmla="*/ 180975 h 1047750"/>
                <a:gd name="connsiteX30" fmla="*/ 3409950 w 4105275"/>
                <a:gd name="connsiteY30" fmla="*/ 47625 h 1047750"/>
                <a:gd name="connsiteX31" fmla="*/ 3381375 w 4105275"/>
                <a:gd name="connsiteY31" fmla="*/ 38100 h 1047750"/>
                <a:gd name="connsiteX32" fmla="*/ 3352800 w 4105275"/>
                <a:gd name="connsiteY32" fmla="*/ 19050 h 1047750"/>
                <a:gd name="connsiteX0" fmla="*/ 4105275 w 4105275"/>
                <a:gd name="connsiteY0" fmla="*/ 142875 h 1047750"/>
                <a:gd name="connsiteX1" fmla="*/ 3952875 w 4105275"/>
                <a:gd name="connsiteY1" fmla="*/ 123825 h 1047750"/>
                <a:gd name="connsiteX2" fmla="*/ 3714750 w 4105275"/>
                <a:gd name="connsiteY2" fmla="*/ 76200 h 1047750"/>
                <a:gd name="connsiteX3" fmla="*/ 3295650 w 4105275"/>
                <a:gd name="connsiteY3" fmla="*/ 28575 h 1047750"/>
                <a:gd name="connsiteX4" fmla="*/ 3028950 w 4105275"/>
                <a:gd name="connsiteY4" fmla="*/ 19050 h 1047750"/>
                <a:gd name="connsiteX5" fmla="*/ 2247900 w 4105275"/>
                <a:gd name="connsiteY5" fmla="*/ 0 h 1047750"/>
                <a:gd name="connsiteX6" fmla="*/ 1228725 w 4105275"/>
                <a:gd name="connsiteY6" fmla="*/ 9525 h 1047750"/>
                <a:gd name="connsiteX7" fmla="*/ 962025 w 4105275"/>
                <a:gd name="connsiteY7" fmla="*/ 19050 h 1047750"/>
                <a:gd name="connsiteX8" fmla="*/ 657225 w 4105275"/>
                <a:gd name="connsiteY8" fmla="*/ 66675 h 1047750"/>
                <a:gd name="connsiteX9" fmla="*/ 409575 w 4105275"/>
                <a:gd name="connsiteY9" fmla="*/ 180975 h 1047750"/>
                <a:gd name="connsiteX10" fmla="*/ 342900 w 4105275"/>
                <a:gd name="connsiteY10" fmla="*/ 209550 h 1047750"/>
                <a:gd name="connsiteX11" fmla="*/ 247650 w 4105275"/>
                <a:gd name="connsiteY11" fmla="*/ 304800 h 1047750"/>
                <a:gd name="connsiteX12" fmla="*/ 171450 w 4105275"/>
                <a:gd name="connsiteY12" fmla="*/ 409575 h 1047750"/>
                <a:gd name="connsiteX13" fmla="*/ 66675 w 4105275"/>
                <a:gd name="connsiteY13" fmla="*/ 561975 h 1047750"/>
                <a:gd name="connsiteX14" fmla="*/ 38100 w 4105275"/>
                <a:gd name="connsiteY14" fmla="*/ 609600 h 1047750"/>
                <a:gd name="connsiteX15" fmla="*/ 19050 w 4105275"/>
                <a:gd name="connsiteY15" fmla="*/ 666750 h 1047750"/>
                <a:gd name="connsiteX16" fmla="*/ 0 w 4105275"/>
                <a:gd name="connsiteY16" fmla="*/ 752475 h 1047750"/>
                <a:gd name="connsiteX17" fmla="*/ 9525 w 4105275"/>
                <a:gd name="connsiteY17" fmla="*/ 809625 h 1047750"/>
                <a:gd name="connsiteX18" fmla="*/ 161925 w 4105275"/>
                <a:gd name="connsiteY18" fmla="*/ 885825 h 1047750"/>
                <a:gd name="connsiteX19" fmla="*/ 295275 w 4105275"/>
                <a:gd name="connsiteY19" fmla="*/ 923925 h 1047750"/>
                <a:gd name="connsiteX20" fmla="*/ 600075 w 4105275"/>
                <a:gd name="connsiteY20" fmla="*/ 942975 h 1047750"/>
                <a:gd name="connsiteX21" fmla="*/ 838200 w 4105275"/>
                <a:gd name="connsiteY21" fmla="*/ 962025 h 1047750"/>
                <a:gd name="connsiteX22" fmla="*/ 2228850 w 4105275"/>
                <a:gd name="connsiteY22" fmla="*/ 1009650 h 1047750"/>
                <a:gd name="connsiteX23" fmla="*/ 2714625 w 4105275"/>
                <a:gd name="connsiteY23" fmla="*/ 1028700 h 1047750"/>
                <a:gd name="connsiteX24" fmla="*/ 3695700 w 4105275"/>
                <a:gd name="connsiteY24" fmla="*/ 1047750 h 1047750"/>
                <a:gd name="connsiteX25" fmla="*/ 3895725 w 4105275"/>
                <a:gd name="connsiteY25" fmla="*/ 1038225 h 1047750"/>
                <a:gd name="connsiteX26" fmla="*/ 4086225 w 4105275"/>
                <a:gd name="connsiteY26" fmla="*/ 1000125 h 1047750"/>
                <a:gd name="connsiteX27" fmla="*/ 4091310 w 4105275"/>
                <a:gd name="connsiteY27" fmla="*/ 719853 h 1047750"/>
                <a:gd name="connsiteX28" fmla="*/ 3999389 w 4105275"/>
                <a:gd name="connsiteY28" fmla="*/ 428625 h 1047750"/>
                <a:gd name="connsiteX29" fmla="*/ 3581400 w 4105275"/>
                <a:gd name="connsiteY29" fmla="*/ 180975 h 1047750"/>
                <a:gd name="connsiteX30" fmla="*/ 3409950 w 4105275"/>
                <a:gd name="connsiteY30" fmla="*/ 47625 h 1047750"/>
                <a:gd name="connsiteX31" fmla="*/ 3381375 w 4105275"/>
                <a:gd name="connsiteY31" fmla="*/ 38100 h 1047750"/>
                <a:gd name="connsiteX32" fmla="*/ 3352800 w 4105275"/>
                <a:gd name="connsiteY32" fmla="*/ 19050 h 1047750"/>
                <a:gd name="connsiteX0" fmla="*/ 4105275 w 4105275"/>
                <a:gd name="connsiteY0" fmla="*/ 142875 h 1047750"/>
                <a:gd name="connsiteX1" fmla="*/ 3952875 w 4105275"/>
                <a:gd name="connsiteY1" fmla="*/ 123825 h 1047750"/>
                <a:gd name="connsiteX2" fmla="*/ 3714750 w 4105275"/>
                <a:gd name="connsiteY2" fmla="*/ 76200 h 1047750"/>
                <a:gd name="connsiteX3" fmla="*/ 3295650 w 4105275"/>
                <a:gd name="connsiteY3" fmla="*/ 28575 h 1047750"/>
                <a:gd name="connsiteX4" fmla="*/ 3028950 w 4105275"/>
                <a:gd name="connsiteY4" fmla="*/ 19050 h 1047750"/>
                <a:gd name="connsiteX5" fmla="*/ 2247900 w 4105275"/>
                <a:gd name="connsiteY5" fmla="*/ 0 h 1047750"/>
                <a:gd name="connsiteX6" fmla="*/ 1228725 w 4105275"/>
                <a:gd name="connsiteY6" fmla="*/ 9525 h 1047750"/>
                <a:gd name="connsiteX7" fmla="*/ 962025 w 4105275"/>
                <a:gd name="connsiteY7" fmla="*/ 19050 h 1047750"/>
                <a:gd name="connsiteX8" fmla="*/ 657225 w 4105275"/>
                <a:gd name="connsiteY8" fmla="*/ 66675 h 1047750"/>
                <a:gd name="connsiteX9" fmla="*/ 409575 w 4105275"/>
                <a:gd name="connsiteY9" fmla="*/ 180975 h 1047750"/>
                <a:gd name="connsiteX10" fmla="*/ 342900 w 4105275"/>
                <a:gd name="connsiteY10" fmla="*/ 209550 h 1047750"/>
                <a:gd name="connsiteX11" fmla="*/ 247650 w 4105275"/>
                <a:gd name="connsiteY11" fmla="*/ 304800 h 1047750"/>
                <a:gd name="connsiteX12" fmla="*/ 171450 w 4105275"/>
                <a:gd name="connsiteY12" fmla="*/ 409575 h 1047750"/>
                <a:gd name="connsiteX13" fmla="*/ 66675 w 4105275"/>
                <a:gd name="connsiteY13" fmla="*/ 561975 h 1047750"/>
                <a:gd name="connsiteX14" fmla="*/ 38100 w 4105275"/>
                <a:gd name="connsiteY14" fmla="*/ 609600 h 1047750"/>
                <a:gd name="connsiteX15" fmla="*/ 19050 w 4105275"/>
                <a:gd name="connsiteY15" fmla="*/ 666750 h 1047750"/>
                <a:gd name="connsiteX16" fmla="*/ 0 w 4105275"/>
                <a:gd name="connsiteY16" fmla="*/ 752475 h 1047750"/>
                <a:gd name="connsiteX17" fmla="*/ 9525 w 4105275"/>
                <a:gd name="connsiteY17" fmla="*/ 809625 h 1047750"/>
                <a:gd name="connsiteX18" fmla="*/ 161925 w 4105275"/>
                <a:gd name="connsiteY18" fmla="*/ 885825 h 1047750"/>
                <a:gd name="connsiteX19" fmla="*/ 295275 w 4105275"/>
                <a:gd name="connsiteY19" fmla="*/ 923925 h 1047750"/>
                <a:gd name="connsiteX20" fmla="*/ 600075 w 4105275"/>
                <a:gd name="connsiteY20" fmla="*/ 942975 h 1047750"/>
                <a:gd name="connsiteX21" fmla="*/ 838200 w 4105275"/>
                <a:gd name="connsiteY21" fmla="*/ 962025 h 1047750"/>
                <a:gd name="connsiteX22" fmla="*/ 2228850 w 4105275"/>
                <a:gd name="connsiteY22" fmla="*/ 1009650 h 1047750"/>
                <a:gd name="connsiteX23" fmla="*/ 2714625 w 4105275"/>
                <a:gd name="connsiteY23" fmla="*/ 1028700 h 1047750"/>
                <a:gd name="connsiteX24" fmla="*/ 3695700 w 4105275"/>
                <a:gd name="connsiteY24" fmla="*/ 1047750 h 1047750"/>
                <a:gd name="connsiteX25" fmla="*/ 3895725 w 4105275"/>
                <a:gd name="connsiteY25" fmla="*/ 1038225 h 1047750"/>
                <a:gd name="connsiteX26" fmla="*/ 4086225 w 4105275"/>
                <a:gd name="connsiteY26" fmla="*/ 1000125 h 1047750"/>
                <a:gd name="connsiteX27" fmla="*/ 4091310 w 4105275"/>
                <a:gd name="connsiteY27" fmla="*/ 719853 h 1047750"/>
                <a:gd name="connsiteX28" fmla="*/ 3999389 w 4105275"/>
                <a:gd name="connsiteY28" fmla="*/ 428625 h 1047750"/>
                <a:gd name="connsiteX29" fmla="*/ 3409950 w 4105275"/>
                <a:gd name="connsiteY29" fmla="*/ 47625 h 1047750"/>
                <a:gd name="connsiteX30" fmla="*/ 3381375 w 4105275"/>
                <a:gd name="connsiteY30" fmla="*/ 38100 h 1047750"/>
                <a:gd name="connsiteX31" fmla="*/ 3352800 w 4105275"/>
                <a:gd name="connsiteY31" fmla="*/ 19050 h 1047750"/>
                <a:gd name="connsiteX0" fmla="*/ 4105275 w 4105275"/>
                <a:gd name="connsiteY0" fmla="*/ 142875 h 1064429"/>
                <a:gd name="connsiteX1" fmla="*/ 3952875 w 4105275"/>
                <a:gd name="connsiteY1" fmla="*/ 123825 h 1064429"/>
                <a:gd name="connsiteX2" fmla="*/ 3714750 w 4105275"/>
                <a:gd name="connsiteY2" fmla="*/ 76200 h 1064429"/>
                <a:gd name="connsiteX3" fmla="*/ 3295650 w 4105275"/>
                <a:gd name="connsiteY3" fmla="*/ 28575 h 1064429"/>
                <a:gd name="connsiteX4" fmla="*/ 3028950 w 4105275"/>
                <a:gd name="connsiteY4" fmla="*/ 19050 h 1064429"/>
                <a:gd name="connsiteX5" fmla="*/ 2247900 w 4105275"/>
                <a:gd name="connsiteY5" fmla="*/ 0 h 1064429"/>
                <a:gd name="connsiteX6" fmla="*/ 1228725 w 4105275"/>
                <a:gd name="connsiteY6" fmla="*/ 9525 h 1064429"/>
                <a:gd name="connsiteX7" fmla="*/ 962025 w 4105275"/>
                <a:gd name="connsiteY7" fmla="*/ 19050 h 1064429"/>
                <a:gd name="connsiteX8" fmla="*/ 657225 w 4105275"/>
                <a:gd name="connsiteY8" fmla="*/ 66675 h 1064429"/>
                <a:gd name="connsiteX9" fmla="*/ 409575 w 4105275"/>
                <a:gd name="connsiteY9" fmla="*/ 180975 h 1064429"/>
                <a:gd name="connsiteX10" fmla="*/ 342900 w 4105275"/>
                <a:gd name="connsiteY10" fmla="*/ 209550 h 1064429"/>
                <a:gd name="connsiteX11" fmla="*/ 247650 w 4105275"/>
                <a:gd name="connsiteY11" fmla="*/ 304800 h 1064429"/>
                <a:gd name="connsiteX12" fmla="*/ 171450 w 4105275"/>
                <a:gd name="connsiteY12" fmla="*/ 409575 h 1064429"/>
                <a:gd name="connsiteX13" fmla="*/ 66675 w 4105275"/>
                <a:gd name="connsiteY13" fmla="*/ 561975 h 1064429"/>
                <a:gd name="connsiteX14" fmla="*/ 38100 w 4105275"/>
                <a:gd name="connsiteY14" fmla="*/ 609600 h 1064429"/>
                <a:gd name="connsiteX15" fmla="*/ 19050 w 4105275"/>
                <a:gd name="connsiteY15" fmla="*/ 666750 h 1064429"/>
                <a:gd name="connsiteX16" fmla="*/ 0 w 4105275"/>
                <a:gd name="connsiteY16" fmla="*/ 752475 h 1064429"/>
                <a:gd name="connsiteX17" fmla="*/ 9525 w 4105275"/>
                <a:gd name="connsiteY17" fmla="*/ 809625 h 1064429"/>
                <a:gd name="connsiteX18" fmla="*/ 161925 w 4105275"/>
                <a:gd name="connsiteY18" fmla="*/ 885825 h 1064429"/>
                <a:gd name="connsiteX19" fmla="*/ 295275 w 4105275"/>
                <a:gd name="connsiteY19" fmla="*/ 923925 h 1064429"/>
                <a:gd name="connsiteX20" fmla="*/ 600075 w 4105275"/>
                <a:gd name="connsiteY20" fmla="*/ 942975 h 1064429"/>
                <a:gd name="connsiteX21" fmla="*/ 838200 w 4105275"/>
                <a:gd name="connsiteY21" fmla="*/ 962025 h 1064429"/>
                <a:gd name="connsiteX22" fmla="*/ 2228850 w 4105275"/>
                <a:gd name="connsiteY22" fmla="*/ 1009650 h 1064429"/>
                <a:gd name="connsiteX23" fmla="*/ 2714625 w 4105275"/>
                <a:gd name="connsiteY23" fmla="*/ 1028700 h 1064429"/>
                <a:gd name="connsiteX24" fmla="*/ 3695700 w 4105275"/>
                <a:gd name="connsiteY24" fmla="*/ 1047750 h 1064429"/>
                <a:gd name="connsiteX25" fmla="*/ 3895725 w 4105275"/>
                <a:gd name="connsiteY25" fmla="*/ 1038225 h 1064429"/>
                <a:gd name="connsiteX26" fmla="*/ 4091310 w 4105275"/>
                <a:gd name="connsiteY26" fmla="*/ 719853 h 1064429"/>
                <a:gd name="connsiteX27" fmla="*/ 3999389 w 4105275"/>
                <a:gd name="connsiteY27" fmla="*/ 428625 h 1064429"/>
                <a:gd name="connsiteX28" fmla="*/ 3409950 w 4105275"/>
                <a:gd name="connsiteY28" fmla="*/ 47625 h 1064429"/>
                <a:gd name="connsiteX29" fmla="*/ 3381375 w 4105275"/>
                <a:gd name="connsiteY29" fmla="*/ 38100 h 1064429"/>
                <a:gd name="connsiteX30" fmla="*/ 3352800 w 4105275"/>
                <a:gd name="connsiteY30" fmla="*/ 19050 h 1064429"/>
                <a:gd name="connsiteX0" fmla="*/ 4105275 w 4115292"/>
                <a:gd name="connsiteY0" fmla="*/ 142875 h 1047750"/>
                <a:gd name="connsiteX1" fmla="*/ 3952875 w 4115292"/>
                <a:gd name="connsiteY1" fmla="*/ 123825 h 1047750"/>
                <a:gd name="connsiteX2" fmla="*/ 3714750 w 4115292"/>
                <a:gd name="connsiteY2" fmla="*/ 76200 h 1047750"/>
                <a:gd name="connsiteX3" fmla="*/ 3295650 w 4115292"/>
                <a:gd name="connsiteY3" fmla="*/ 28575 h 1047750"/>
                <a:gd name="connsiteX4" fmla="*/ 3028950 w 4115292"/>
                <a:gd name="connsiteY4" fmla="*/ 19050 h 1047750"/>
                <a:gd name="connsiteX5" fmla="*/ 2247900 w 4115292"/>
                <a:gd name="connsiteY5" fmla="*/ 0 h 1047750"/>
                <a:gd name="connsiteX6" fmla="*/ 1228725 w 4115292"/>
                <a:gd name="connsiteY6" fmla="*/ 9525 h 1047750"/>
                <a:gd name="connsiteX7" fmla="*/ 962025 w 4115292"/>
                <a:gd name="connsiteY7" fmla="*/ 19050 h 1047750"/>
                <a:gd name="connsiteX8" fmla="*/ 657225 w 4115292"/>
                <a:gd name="connsiteY8" fmla="*/ 66675 h 1047750"/>
                <a:gd name="connsiteX9" fmla="*/ 409575 w 4115292"/>
                <a:gd name="connsiteY9" fmla="*/ 180975 h 1047750"/>
                <a:gd name="connsiteX10" fmla="*/ 342900 w 4115292"/>
                <a:gd name="connsiteY10" fmla="*/ 209550 h 1047750"/>
                <a:gd name="connsiteX11" fmla="*/ 247650 w 4115292"/>
                <a:gd name="connsiteY11" fmla="*/ 304800 h 1047750"/>
                <a:gd name="connsiteX12" fmla="*/ 171450 w 4115292"/>
                <a:gd name="connsiteY12" fmla="*/ 409575 h 1047750"/>
                <a:gd name="connsiteX13" fmla="*/ 66675 w 4115292"/>
                <a:gd name="connsiteY13" fmla="*/ 561975 h 1047750"/>
                <a:gd name="connsiteX14" fmla="*/ 38100 w 4115292"/>
                <a:gd name="connsiteY14" fmla="*/ 609600 h 1047750"/>
                <a:gd name="connsiteX15" fmla="*/ 19050 w 4115292"/>
                <a:gd name="connsiteY15" fmla="*/ 666750 h 1047750"/>
                <a:gd name="connsiteX16" fmla="*/ 0 w 4115292"/>
                <a:gd name="connsiteY16" fmla="*/ 752475 h 1047750"/>
                <a:gd name="connsiteX17" fmla="*/ 9525 w 4115292"/>
                <a:gd name="connsiteY17" fmla="*/ 809625 h 1047750"/>
                <a:gd name="connsiteX18" fmla="*/ 161925 w 4115292"/>
                <a:gd name="connsiteY18" fmla="*/ 885825 h 1047750"/>
                <a:gd name="connsiteX19" fmla="*/ 295275 w 4115292"/>
                <a:gd name="connsiteY19" fmla="*/ 923925 h 1047750"/>
                <a:gd name="connsiteX20" fmla="*/ 600075 w 4115292"/>
                <a:gd name="connsiteY20" fmla="*/ 942975 h 1047750"/>
                <a:gd name="connsiteX21" fmla="*/ 838200 w 4115292"/>
                <a:gd name="connsiteY21" fmla="*/ 962025 h 1047750"/>
                <a:gd name="connsiteX22" fmla="*/ 2228850 w 4115292"/>
                <a:gd name="connsiteY22" fmla="*/ 1009650 h 1047750"/>
                <a:gd name="connsiteX23" fmla="*/ 2714625 w 4115292"/>
                <a:gd name="connsiteY23" fmla="*/ 1028700 h 1047750"/>
                <a:gd name="connsiteX24" fmla="*/ 3695700 w 4115292"/>
                <a:gd name="connsiteY24" fmla="*/ 1047750 h 1047750"/>
                <a:gd name="connsiteX25" fmla="*/ 4091310 w 4115292"/>
                <a:gd name="connsiteY25" fmla="*/ 719853 h 1047750"/>
                <a:gd name="connsiteX26" fmla="*/ 3999389 w 4115292"/>
                <a:gd name="connsiteY26" fmla="*/ 428625 h 1047750"/>
                <a:gd name="connsiteX27" fmla="*/ 3409950 w 4115292"/>
                <a:gd name="connsiteY27" fmla="*/ 47625 h 1047750"/>
                <a:gd name="connsiteX28" fmla="*/ 3381375 w 4115292"/>
                <a:gd name="connsiteY28" fmla="*/ 38100 h 1047750"/>
                <a:gd name="connsiteX29" fmla="*/ 3352800 w 4115292"/>
                <a:gd name="connsiteY29" fmla="*/ 19050 h 1047750"/>
                <a:gd name="connsiteX0" fmla="*/ 4105275 w 4115292"/>
                <a:gd name="connsiteY0" fmla="*/ 142875 h 1028700"/>
                <a:gd name="connsiteX1" fmla="*/ 3952875 w 4115292"/>
                <a:gd name="connsiteY1" fmla="*/ 123825 h 1028700"/>
                <a:gd name="connsiteX2" fmla="*/ 3714750 w 4115292"/>
                <a:gd name="connsiteY2" fmla="*/ 76200 h 1028700"/>
                <a:gd name="connsiteX3" fmla="*/ 3295650 w 4115292"/>
                <a:gd name="connsiteY3" fmla="*/ 28575 h 1028700"/>
                <a:gd name="connsiteX4" fmla="*/ 3028950 w 4115292"/>
                <a:gd name="connsiteY4" fmla="*/ 19050 h 1028700"/>
                <a:gd name="connsiteX5" fmla="*/ 2247900 w 4115292"/>
                <a:gd name="connsiteY5" fmla="*/ 0 h 1028700"/>
                <a:gd name="connsiteX6" fmla="*/ 1228725 w 4115292"/>
                <a:gd name="connsiteY6" fmla="*/ 9525 h 1028700"/>
                <a:gd name="connsiteX7" fmla="*/ 962025 w 4115292"/>
                <a:gd name="connsiteY7" fmla="*/ 19050 h 1028700"/>
                <a:gd name="connsiteX8" fmla="*/ 657225 w 4115292"/>
                <a:gd name="connsiteY8" fmla="*/ 66675 h 1028700"/>
                <a:gd name="connsiteX9" fmla="*/ 409575 w 4115292"/>
                <a:gd name="connsiteY9" fmla="*/ 180975 h 1028700"/>
                <a:gd name="connsiteX10" fmla="*/ 342900 w 4115292"/>
                <a:gd name="connsiteY10" fmla="*/ 209550 h 1028700"/>
                <a:gd name="connsiteX11" fmla="*/ 247650 w 4115292"/>
                <a:gd name="connsiteY11" fmla="*/ 304800 h 1028700"/>
                <a:gd name="connsiteX12" fmla="*/ 171450 w 4115292"/>
                <a:gd name="connsiteY12" fmla="*/ 409575 h 1028700"/>
                <a:gd name="connsiteX13" fmla="*/ 66675 w 4115292"/>
                <a:gd name="connsiteY13" fmla="*/ 561975 h 1028700"/>
                <a:gd name="connsiteX14" fmla="*/ 38100 w 4115292"/>
                <a:gd name="connsiteY14" fmla="*/ 609600 h 1028700"/>
                <a:gd name="connsiteX15" fmla="*/ 19050 w 4115292"/>
                <a:gd name="connsiteY15" fmla="*/ 666750 h 1028700"/>
                <a:gd name="connsiteX16" fmla="*/ 0 w 4115292"/>
                <a:gd name="connsiteY16" fmla="*/ 752475 h 1028700"/>
                <a:gd name="connsiteX17" fmla="*/ 9525 w 4115292"/>
                <a:gd name="connsiteY17" fmla="*/ 809625 h 1028700"/>
                <a:gd name="connsiteX18" fmla="*/ 161925 w 4115292"/>
                <a:gd name="connsiteY18" fmla="*/ 885825 h 1028700"/>
                <a:gd name="connsiteX19" fmla="*/ 295275 w 4115292"/>
                <a:gd name="connsiteY19" fmla="*/ 923925 h 1028700"/>
                <a:gd name="connsiteX20" fmla="*/ 600075 w 4115292"/>
                <a:gd name="connsiteY20" fmla="*/ 942975 h 1028700"/>
                <a:gd name="connsiteX21" fmla="*/ 838200 w 4115292"/>
                <a:gd name="connsiteY21" fmla="*/ 962025 h 1028700"/>
                <a:gd name="connsiteX22" fmla="*/ 2228850 w 4115292"/>
                <a:gd name="connsiteY22" fmla="*/ 1009650 h 1028700"/>
                <a:gd name="connsiteX23" fmla="*/ 2714625 w 4115292"/>
                <a:gd name="connsiteY23" fmla="*/ 1028700 h 1028700"/>
                <a:gd name="connsiteX24" fmla="*/ 4091310 w 4115292"/>
                <a:gd name="connsiteY24" fmla="*/ 719853 h 1028700"/>
                <a:gd name="connsiteX25" fmla="*/ 3999389 w 4115292"/>
                <a:gd name="connsiteY25" fmla="*/ 428625 h 1028700"/>
                <a:gd name="connsiteX26" fmla="*/ 3409950 w 4115292"/>
                <a:gd name="connsiteY26" fmla="*/ 47625 h 1028700"/>
                <a:gd name="connsiteX27" fmla="*/ 3381375 w 4115292"/>
                <a:gd name="connsiteY27" fmla="*/ 38100 h 1028700"/>
                <a:gd name="connsiteX28" fmla="*/ 3352800 w 4115292"/>
                <a:gd name="connsiteY28" fmla="*/ 19050 h 1028700"/>
                <a:gd name="connsiteX0" fmla="*/ 4105275 w 4105275"/>
                <a:gd name="connsiteY0" fmla="*/ 142875 h 1031159"/>
                <a:gd name="connsiteX1" fmla="*/ 3952875 w 4105275"/>
                <a:gd name="connsiteY1" fmla="*/ 123825 h 1031159"/>
                <a:gd name="connsiteX2" fmla="*/ 3714750 w 4105275"/>
                <a:gd name="connsiteY2" fmla="*/ 76200 h 1031159"/>
                <a:gd name="connsiteX3" fmla="*/ 3295650 w 4105275"/>
                <a:gd name="connsiteY3" fmla="*/ 28575 h 1031159"/>
                <a:gd name="connsiteX4" fmla="*/ 3028950 w 4105275"/>
                <a:gd name="connsiteY4" fmla="*/ 19050 h 1031159"/>
                <a:gd name="connsiteX5" fmla="*/ 2247900 w 4105275"/>
                <a:gd name="connsiteY5" fmla="*/ 0 h 1031159"/>
                <a:gd name="connsiteX6" fmla="*/ 1228725 w 4105275"/>
                <a:gd name="connsiteY6" fmla="*/ 9525 h 1031159"/>
                <a:gd name="connsiteX7" fmla="*/ 962025 w 4105275"/>
                <a:gd name="connsiteY7" fmla="*/ 19050 h 1031159"/>
                <a:gd name="connsiteX8" fmla="*/ 657225 w 4105275"/>
                <a:gd name="connsiteY8" fmla="*/ 66675 h 1031159"/>
                <a:gd name="connsiteX9" fmla="*/ 409575 w 4105275"/>
                <a:gd name="connsiteY9" fmla="*/ 180975 h 1031159"/>
                <a:gd name="connsiteX10" fmla="*/ 342900 w 4105275"/>
                <a:gd name="connsiteY10" fmla="*/ 209550 h 1031159"/>
                <a:gd name="connsiteX11" fmla="*/ 247650 w 4105275"/>
                <a:gd name="connsiteY11" fmla="*/ 304800 h 1031159"/>
                <a:gd name="connsiteX12" fmla="*/ 171450 w 4105275"/>
                <a:gd name="connsiteY12" fmla="*/ 409575 h 1031159"/>
                <a:gd name="connsiteX13" fmla="*/ 66675 w 4105275"/>
                <a:gd name="connsiteY13" fmla="*/ 561975 h 1031159"/>
                <a:gd name="connsiteX14" fmla="*/ 38100 w 4105275"/>
                <a:gd name="connsiteY14" fmla="*/ 609600 h 1031159"/>
                <a:gd name="connsiteX15" fmla="*/ 19050 w 4105275"/>
                <a:gd name="connsiteY15" fmla="*/ 666750 h 1031159"/>
                <a:gd name="connsiteX16" fmla="*/ 0 w 4105275"/>
                <a:gd name="connsiteY16" fmla="*/ 752475 h 1031159"/>
                <a:gd name="connsiteX17" fmla="*/ 9525 w 4105275"/>
                <a:gd name="connsiteY17" fmla="*/ 809625 h 1031159"/>
                <a:gd name="connsiteX18" fmla="*/ 161925 w 4105275"/>
                <a:gd name="connsiteY18" fmla="*/ 885825 h 1031159"/>
                <a:gd name="connsiteX19" fmla="*/ 295275 w 4105275"/>
                <a:gd name="connsiteY19" fmla="*/ 923925 h 1031159"/>
                <a:gd name="connsiteX20" fmla="*/ 600075 w 4105275"/>
                <a:gd name="connsiteY20" fmla="*/ 942975 h 1031159"/>
                <a:gd name="connsiteX21" fmla="*/ 838200 w 4105275"/>
                <a:gd name="connsiteY21" fmla="*/ 962025 h 1031159"/>
                <a:gd name="connsiteX22" fmla="*/ 2228850 w 4105275"/>
                <a:gd name="connsiteY22" fmla="*/ 1009650 h 1031159"/>
                <a:gd name="connsiteX23" fmla="*/ 2714625 w 4105275"/>
                <a:gd name="connsiteY23" fmla="*/ 1028700 h 1031159"/>
                <a:gd name="connsiteX24" fmla="*/ 3835444 w 4105275"/>
                <a:gd name="connsiteY24" fmla="*/ 948453 h 1031159"/>
                <a:gd name="connsiteX25" fmla="*/ 3999389 w 4105275"/>
                <a:gd name="connsiteY25" fmla="*/ 428625 h 1031159"/>
                <a:gd name="connsiteX26" fmla="*/ 3409950 w 4105275"/>
                <a:gd name="connsiteY26" fmla="*/ 47625 h 1031159"/>
                <a:gd name="connsiteX27" fmla="*/ 3381375 w 4105275"/>
                <a:gd name="connsiteY27" fmla="*/ 38100 h 1031159"/>
                <a:gd name="connsiteX28" fmla="*/ 3352800 w 4105275"/>
                <a:gd name="connsiteY28" fmla="*/ 19050 h 1031159"/>
                <a:gd name="connsiteX0" fmla="*/ 4105275 w 4105275"/>
                <a:gd name="connsiteY0" fmla="*/ 142875 h 1031159"/>
                <a:gd name="connsiteX1" fmla="*/ 3952875 w 4105275"/>
                <a:gd name="connsiteY1" fmla="*/ 123825 h 1031159"/>
                <a:gd name="connsiteX2" fmla="*/ 3824406 w 4105275"/>
                <a:gd name="connsiteY2" fmla="*/ 142875 h 1031159"/>
                <a:gd name="connsiteX3" fmla="*/ 3295650 w 4105275"/>
                <a:gd name="connsiteY3" fmla="*/ 28575 h 1031159"/>
                <a:gd name="connsiteX4" fmla="*/ 3028950 w 4105275"/>
                <a:gd name="connsiteY4" fmla="*/ 19050 h 1031159"/>
                <a:gd name="connsiteX5" fmla="*/ 2247900 w 4105275"/>
                <a:gd name="connsiteY5" fmla="*/ 0 h 1031159"/>
                <a:gd name="connsiteX6" fmla="*/ 1228725 w 4105275"/>
                <a:gd name="connsiteY6" fmla="*/ 9525 h 1031159"/>
                <a:gd name="connsiteX7" fmla="*/ 962025 w 4105275"/>
                <a:gd name="connsiteY7" fmla="*/ 19050 h 1031159"/>
                <a:gd name="connsiteX8" fmla="*/ 657225 w 4105275"/>
                <a:gd name="connsiteY8" fmla="*/ 66675 h 1031159"/>
                <a:gd name="connsiteX9" fmla="*/ 409575 w 4105275"/>
                <a:gd name="connsiteY9" fmla="*/ 180975 h 1031159"/>
                <a:gd name="connsiteX10" fmla="*/ 342900 w 4105275"/>
                <a:gd name="connsiteY10" fmla="*/ 209550 h 1031159"/>
                <a:gd name="connsiteX11" fmla="*/ 247650 w 4105275"/>
                <a:gd name="connsiteY11" fmla="*/ 304800 h 1031159"/>
                <a:gd name="connsiteX12" fmla="*/ 171450 w 4105275"/>
                <a:gd name="connsiteY12" fmla="*/ 409575 h 1031159"/>
                <a:gd name="connsiteX13" fmla="*/ 66675 w 4105275"/>
                <a:gd name="connsiteY13" fmla="*/ 561975 h 1031159"/>
                <a:gd name="connsiteX14" fmla="*/ 38100 w 4105275"/>
                <a:gd name="connsiteY14" fmla="*/ 609600 h 1031159"/>
                <a:gd name="connsiteX15" fmla="*/ 19050 w 4105275"/>
                <a:gd name="connsiteY15" fmla="*/ 666750 h 1031159"/>
                <a:gd name="connsiteX16" fmla="*/ 0 w 4105275"/>
                <a:gd name="connsiteY16" fmla="*/ 752475 h 1031159"/>
                <a:gd name="connsiteX17" fmla="*/ 9525 w 4105275"/>
                <a:gd name="connsiteY17" fmla="*/ 809625 h 1031159"/>
                <a:gd name="connsiteX18" fmla="*/ 161925 w 4105275"/>
                <a:gd name="connsiteY18" fmla="*/ 885825 h 1031159"/>
                <a:gd name="connsiteX19" fmla="*/ 295275 w 4105275"/>
                <a:gd name="connsiteY19" fmla="*/ 923925 h 1031159"/>
                <a:gd name="connsiteX20" fmla="*/ 600075 w 4105275"/>
                <a:gd name="connsiteY20" fmla="*/ 942975 h 1031159"/>
                <a:gd name="connsiteX21" fmla="*/ 838200 w 4105275"/>
                <a:gd name="connsiteY21" fmla="*/ 962025 h 1031159"/>
                <a:gd name="connsiteX22" fmla="*/ 2228850 w 4105275"/>
                <a:gd name="connsiteY22" fmla="*/ 1009650 h 1031159"/>
                <a:gd name="connsiteX23" fmla="*/ 2714625 w 4105275"/>
                <a:gd name="connsiteY23" fmla="*/ 1028700 h 1031159"/>
                <a:gd name="connsiteX24" fmla="*/ 3835444 w 4105275"/>
                <a:gd name="connsiteY24" fmla="*/ 948453 h 1031159"/>
                <a:gd name="connsiteX25" fmla="*/ 3999389 w 4105275"/>
                <a:gd name="connsiteY25" fmla="*/ 428625 h 1031159"/>
                <a:gd name="connsiteX26" fmla="*/ 3409950 w 4105275"/>
                <a:gd name="connsiteY26" fmla="*/ 47625 h 1031159"/>
                <a:gd name="connsiteX27" fmla="*/ 3381375 w 4105275"/>
                <a:gd name="connsiteY27" fmla="*/ 38100 h 1031159"/>
                <a:gd name="connsiteX28" fmla="*/ 3352800 w 4105275"/>
                <a:gd name="connsiteY28" fmla="*/ 19050 h 1031159"/>
                <a:gd name="connsiteX0" fmla="*/ 4032170 w 4032170"/>
                <a:gd name="connsiteY0" fmla="*/ 38100 h 1031159"/>
                <a:gd name="connsiteX1" fmla="*/ 3952875 w 4032170"/>
                <a:gd name="connsiteY1" fmla="*/ 123825 h 1031159"/>
                <a:gd name="connsiteX2" fmla="*/ 3824406 w 4032170"/>
                <a:gd name="connsiteY2" fmla="*/ 142875 h 1031159"/>
                <a:gd name="connsiteX3" fmla="*/ 3295650 w 4032170"/>
                <a:gd name="connsiteY3" fmla="*/ 28575 h 1031159"/>
                <a:gd name="connsiteX4" fmla="*/ 3028950 w 4032170"/>
                <a:gd name="connsiteY4" fmla="*/ 19050 h 1031159"/>
                <a:gd name="connsiteX5" fmla="*/ 2247900 w 4032170"/>
                <a:gd name="connsiteY5" fmla="*/ 0 h 1031159"/>
                <a:gd name="connsiteX6" fmla="*/ 1228725 w 4032170"/>
                <a:gd name="connsiteY6" fmla="*/ 9525 h 1031159"/>
                <a:gd name="connsiteX7" fmla="*/ 962025 w 4032170"/>
                <a:gd name="connsiteY7" fmla="*/ 19050 h 1031159"/>
                <a:gd name="connsiteX8" fmla="*/ 657225 w 4032170"/>
                <a:gd name="connsiteY8" fmla="*/ 66675 h 1031159"/>
                <a:gd name="connsiteX9" fmla="*/ 409575 w 4032170"/>
                <a:gd name="connsiteY9" fmla="*/ 180975 h 1031159"/>
                <a:gd name="connsiteX10" fmla="*/ 342900 w 4032170"/>
                <a:gd name="connsiteY10" fmla="*/ 209550 h 1031159"/>
                <a:gd name="connsiteX11" fmla="*/ 247650 w 4032170"/>
                <a:gd name="connsiteY11" fmla="*/ 304800 h 1031159"/>
                <a:gd name="connsiteX12" fmla="*/ 171450 w 4032170"/>
                <a:gd name="connsiteY12" fmla="*/ 409575 h 1031159"/>
                <a:gd name="connsiteX13" fmla="*/ 66675 w 4032170"/>
                <a:gd name="connsiteY13" fmla="*/ 561975 h 1031159"/>
                <a:gd name="connsiteX14" fmla="*/ 38100 w 4032170"/>
                <a:gd name="connsiteY14" fmla="*/ 609600 h 1031159"/>
                <a:gd name="connsiteX15" fmla="*/ 19050 w 4032170"/>
                <a:gd name="connsiteY15" fmla="*/ 666750 h 1031159"/>
                <a:gd name="connsiteX16" fmla="*/ 0 w 4032170"/>
                <a:gd name="connsiteY16" fmla="*/ 752475 h 1031159"/>
                <a:gd name="connsiteX17" fmla="*/ 9525 w 4032170"/>
                <a:gd name="connsiteY17" fmla="*/ 809625 h 1031159"/>
                <a:gd name="connsiteX18" fmla="*/ 161925 w 4032170"/>
                <a:gd name="connsiteY18" fmla="*/ 885825 h 1031159"/>
                <a:gd name="connsiteX19" fmla="*/ 295275 w 4032170"/>
                <a:gd name="connsiteY19" fmla="*/ 923925 h 1031159"/>
                <a:gd name="connsiteX20" fmla="*/ 600075 w 4032170"/>
                <a:gd name="connsiteY20" fmla="*/ 942975 h 1031159"/>
                <a:gd name="connsiteX21" fmla="*/ 838200 w 4032170"/>
                <a:gd name="connsiteY21" fmla="*/ 962025 h 1031159"/>
                <a:gd name="connsiteX22" fmla="*/ 2228850 w 4032170"/>
                <a:gd name="connsiteY22" fmla="*/ 1009650 h 1031159"/>
                <a:gd name="connsiteX23" fmla="*/ 2714625 w 4032170"/>
                <a:gd name="connsiteY23" fmla="*/ 1028700 h 1031159"/>
                <a:gd name="connsiteX24" fmla="*/ 3835444 w 4032170"/>
                <a:gd name="connsiteY24" fmla="*/ 948453 h 1031159"/>
                <a:gd name="connsiteX25" fmla="*/ 3999389 w 4032170"/>
                <a:gd name="connsiteY25" fmla="*/ 428625 h 1031159"/>
                <a:gd name="connsiteX26" fmla="*/ 3409950 w 4032170"/>
                <a:gd name="connsiteY26" fmla="*/ 47625 h 1031159"/>
                <a:gd name="connsiteX27" fmla="*/ 3381375 w 4032170"/>
                <a:gd name="connsiteY27" fmla="*/ 38100 h 1031159"/>
                <a:gd name="connsiteX28" fmla="*/ 3352800 w 4032170"/>
                <a:gd name="connsiteY28" fmla="*/ 19050 h 1031159"/>
                <a:gd name="connsiteX0" fmla="*/ 4032170 w 4032170"/>
                <a:gd name="connsiteY0" fmla="*/ 38100 h 1068185"/>
                <a:gd name="connsiteX1" fmla="*/ 3952875 w 4032170"/>
                <a:gd name="connsiteY1" fmla="*/ 123825 h 1068185"/>
                <a:gd name="connsiteX2" fmla="*/ 3824406 w 4032170"/>
                <a:gd name="connsiteY2" fmla="*/ 142875 h 1068185"/>
                <a:gd name="connsiteX3" fmla="*/ 3295650 w 4032170"/>
                <a:gd name="connsiteY3" fmla="*/ 28575 h 1068185"/>
                <a:gd name="connsiteX4" fmla="*/ 3028950 w 4032170"/>
                <a:gd name="connsiteY4" fmla="*/ 19050 h 1068185"/>
                <a:gd name="connsiteX5" fmla="*/ 2247900 w 4032170"/>
                <a:gd name="connsiteY5" fmla="*/ 0 h 1068185"/>
                <a:gd name="connsiteX6" fmla="*/ 1228725 w 4032170"/>
                <a:gd name="connsiteY6" fmla="*/ 9525 h 1068185"/>
                <a:gd name="connsiteX7" fmla="*/ 962025 w 4032170"/>
                <a:gd name="connsiteY7" fmla="*/ 19050 h 1068185"/>
                <a:gd name="connsiteX8" fmla="*/ 657225 w 4032170"/>
                <a:gd name="connsiteY8" fmla="*/ 66675 h 1068185"/>
                <a:gd name="connsiteX9" fmla="*/ 409575 w 4032170"/>
                <a:gd name="connsiteY9" fmla="*/ 180975 h 1068185"/>
                <a:gd name="connsiteX10" fmla="*/ 342900 w 4032170"/>
                <a:gd name="connsiteY10" fmla="*/ 209550 h 1068185"/>
                <a:gd name="connsiteX11" fmla="*/ 247650 w 4032170"/>
                <a:gd name="connsiteY11" fmla="*/ 304800 h 1068185"/>
                <a:gd name="connsiteX12" fmla="*/ 171450 w 4032170"/>
                <a:gd name="connsiteY12" fmla="*/ 409575 h 1068185"/>
                <a:gd name="connsiteX13" fmla="*/ 66675 w 4032170"/>
                <a:gd name="connsiteY13" fmla="*/ 561975 h 1068185"/>
                <a:gd name="connsiteX14" fmla="*/ 38100 w 4032170"/>
                <a:gd name="connsiteY14" fmla="*/ 609600 h 1068185"/>
                <a:gd name="connsiteX15" fmla="*/ 19050 w 4032170"/>
                <a:gd name="connsiteY15" fmla="*/ 666750 h 1068185"/>
                <a:gd name="connsiteX16" fmla="*/ 0 w 4032170"/>
                <a:gd name="connsiteY16" fmla="*/ 752475 h 1068185"/>
                <a:gd name="connsiteX17" fmla="*/ 9525 w 4032170"/>
                <a:gd name="connsiteY17" fmla="*/ 809625 h 1068185"/>
                <a:gd name="connsiteX18" fmla="*/ 161925 w 4032170"/>
                <a:gd name="connsiteY18" fmla="*/ 885825 h 1068185"/>
                <a:gd name="connsiteX19" fmla="*/ 295275 w 4032170"/>
                <a:gd name="connsiteY19" fmla="*/ 923925 h 1068185"/>
                <a:gd name="connsiteX20" fmla="*/ 600075 w 4032170"/>
                <a:gd name="connsiteY20" fmla="*/ 942975 h 1068185"/>
                <a:gd name="connsiteX21" fmla="*/ 838200 w 4032170"/>
                <a:gd name="connsiteY21" fmla="*/ 962025 h 1068185"/>
                <a:gd name="connsiteX22" fmla="*/ 2228850 w 4032170"/>
                <a:gd name="connsiteY22" fmla="*/ 1009650 h 1068185"/>
                <a:gd name="connsiteX23" fmla="*/ 2714625 w 4032170"/>
                <a:gd name="connsiteY23" fmla="*/ 1028700 h 1068185"/>
                <a:gd name="connsiteX24" fmla="*/ 3999389 w 4032170"/>
                <a:gd name="connsiteY24" fmla="*/ 428625 h 1068185"/>
                <a:gd name="connsiteX25" fmla="*/ 3409950 w 4032170"/>
                <a:gd name="connsiteY25" fmla="*/ 47625 h 1068185"/>
                <a:gd name="connsiteX26" fmla="*/ 3381375 w 4032170"/>
                <a:gd name="connsiteY26" fmla="*/ 38100 h 1068185"/>
                <a:gd name="connsiteX27" fmla="*/ 3352800 w 4032170"/>
                <a:gd name="connsiteY27" fmla="*/ 19050 h 1068185"/>
                <a:gd name="connsiteX0" fmla="*/ 4032170 w 4032170"/>
                <a:gd name="connsiteY0" fmla="*/ 38100 h 1016331"/>
                <a:gd name="connsiteX1" fmla="*/ 3952875 w 4032170"/>
                <a:gd name="connsiteY1" fmla="*/ 123825 h 1016331"/>
                <a:gd name="connsiteX2" fmla="*/ 3824406 w 4032170"/>
                <a:gd name="connsiteY2" fmla="*/ 142875 h 1016331"/>
                <a:gd name="connsiteX3" fmla="*/ 3295650 w 4032170"/>
                <a:gd name="connsiteY3" fmla="*/ 28575 h 1016331"/>
                <a:gd name="connsiteX4" fmla="*/ 3028950 w 4032170"/>
                <a:gd name="connsiteY4" fmla="*/ 19050 h 1016331"/>
                <a:gd name="connsiteX5" fmla="*/ 2247900 w 4032170"/>
                <a:gd name="connsiteY5" fmla="*/ 0 h 1016331"/>
                <a:gd name="connsiteX6" fmla="*/ 1228725 w 4032170"/>
                <a:gd name="connsiteY6" fmla="*/ 9525 h 1016331"/>
                <a:gd name="connsiteX7" fmla="*/ 962025 w 4032170"/>
                <a:gd name="connsiteY7" fmla="*/ 19050 h 1016331"/>
                <a:gd name="connsiteX8" fmla="*/ 657225 w 4032170"/>
                <a:gd name="connsiteY8" fmla="*/ 66675 h 1016331"/>
                <a:gd name="connsiteX9" fmla="*/ 409575 w 4032170"/>
                <a:gd name="connsiteY9" fmla="*/ 180975 h 1016331"/>
                <a:gd name="connsiteX10" fmla="*/ 342900 w 4032170"/>
                <a:gd name="connsiteY10" fmla="*/ 209550 h 1016331"/>
                <a:gd name="connsiteX11" fmla="*/ 247650 w 4032170"/>
                <a:gd name="connsiteY11" fmla="*/ 304800 h 1016331"/>
                <a:gd name="connsiteX12" fmla="*/ 171450 w 4032170"/>
                <a:gd name="connsiteY12" fmla="*/ 409575 h 1016331"/>
                <a:gd name="connsiteX13" fmla="*/ 66675 w 4032170"/>
                <a:gd name="connsiteY13" fmla="*/ 561975 h 1016331"/>
                <a:gd name="connsiteX14" fmla="*/ 38100 w 4032170"/>
                <a:gd name="connsiteY14" fmla="*/ 609600 h 1016331"/>
                <a:gd name="connsiteX15" fmla="*/ 19050 w 4032170"/>
                <a:gd name="connsiteY15" fmla="*/ 666750 h 1016331"/>
                <a:gd name="connsiteX16" fmla="*/ 0 w 4032170"/>
                <a:gd name="connsiteY16" fmla="*/ 752475 h 1016331"/>
                <a:gd name="connsiteX17" fmla="*/ 9525 w 4032170"/>
                <a:gd name="connsiteY17" fmla="*/ 809625 h 1016331"/>
                <a:gd name="connsiteX18" fmla="*/ 161925 w 4032170"/>
                <a:gd name="connsiteY18" fmla="*/ 885825 h 1016331"/>
                <a:gd name="connsiteX19" fmla="*/ 295275 w 4032170"/>
                <a:gd name="connsiteY19" fmla="*/ 923925 h 1016331"/>
                <a:gd name="connsiteX20" fmla="*/ 600075 w 4032170"/>
                <a:gd name="connsiteY20" fmla="*/ 942975 h 1016331"/>
                <a:gd name="connsiteX21" fmla="*/ 838200 w 4032170"/>
                <a:gd name="connsiteY21" fmla="*/ 962025 h 1016331"/>
                <a:gd name="connsiteX22" fmla="*/ 2228850 w 4032170"/>
                <a:gd name="connsiteY22" fmla="*/ 1009650 h 1016331"/>
                <a:gd name="connsiteX23" fmla="*/ 3311646 w 4032170"/>
                <a:gd name="connsiteY23" fmla="*/ 847725 h 1016331"/>
                <a:gd name="connsiteX24" fmla="*/ 3999389 w 4032170"/>
                <a:gd name="connsiteY24" fmla="*/ 428625 h 1016331"/>
                <a:gd name="connsiteX25" fmla="*/ 3409950 w 4032170"/>
                <a:gd name="connsiteY25" fmla="*/ 47625 h 1016331"/>
                <a:gd name="connsiteX26" fmla="*/ 3381375 w 4032170"/>
                <a:gd name="connsiteY26" fmla="*/ 38100 h 1016331"/>
                <a:gd name="connsiteX27" fmla="*/ 3352800 w 4032170"/>
                <a:gd name="connsiteY27" fmla="*/ 19050 h 1016331"/>
                <a:gd name="connsiteX0" fmla="*/ 4032170 w 4032170"/>
                <a:gd name="connsiteY0" fmla="*/ 38100 h 1016331"/>
                <a:gd name="connsiteX1" fmla="*/ 3952875 w 4032170"/>
                <a:gd name="connsiteY1" fmla="*/ 123825 h 1016331"/>
                <a:gd name="connsiteX2" fmla="*/ 3824406 w 4032170"/>
                <a:gd name="connsiteY2" fmla="*/ 142875 h 1016331"/>
                <a:gd name="connsiteX3" fmla="*/ 3295650 w 4032170"/>
                <a:gd name="connsiteY3" fmla="*/ 28575 h 1016331"/>
                <a:gd name="connsiteX4" fmla="*/ 3028950 w 4032170"/>
                <a:gd name="connsiteY4" fmla="*/ 19050 h 1016331"/>
                <a:gd name="connsiteX5" fmla="*/ 2247900 w 4032170"/>
                <a:gd name="connsiteY5" fmla="*/ 0 h 1016331"/>
                <a:gd name="connsiteX6" fmla="*/ 1228725 w 4032170"/>
                <a:gd name="connsiteY6" fmla="*/ 9525 h 1016331"/>
                <a:gd name="connsiteX7" fmla="*/ 962025 w 4032170"/>
                <a:gd name="connsiteY7" fmla="*/ 19050 h 1016331"/>
                <a:gd name="connsiteX8" fmla="*/ 657225 w 4032170"/>
                <a:gd name="connsiteY8" fmla="*/ 66675 h 1016331"/>
                <a:gd name="connsiteX9" fmla="*/ 409575 w 4032170"/>
                <a:gd name="connsiteY9" fmla="*/ 180975 h 1016331"/>
                <a:gd name="connsiteX10" fmla="*/ 342900 w 4032170"/>
                <a:gd name="connsiteY10" fmla="*/ 209550 h 1016331"/>
                <a:gd name="connsiteX11" fmla="*/ 247650 w 4032170"/>
                <a:gd name="connsiteY11" fmla="*/ 304800 h 1016331"/>
                <a:gd name="connsiteX12" fmla="*/ 171450 w 4032170"/>
                <a:gd name="connsiteY12" fmla="*/ 409575 h 1016331"/>
                <a:gd name="connsiteX13" fmla="*/ 66675 w 4032170"/>
                <a:gd name="connsiteY13" fmla="*/ 561975 h 1016331"/>
                <a:gd name="connsiteX14" fmla="*/ 38100 w 4032170"/>
                <a:gd name="connsiteY14" fmla="*/ 609600 h 1016331"/>
                <a:gd name="connsiteX15" fmla="*/ 19050 w 4032170"/>
                <a:gd name="connsiteY15" fmla="*/ 666750 h 1016331"/>
                <a:gd name="connsiteX16" fmla="*/ 0 w 4032170"/>
                <a:gd name="connsiteY16" fmla="*/ 752475 h 1016331"/>
                <a:gd name="connsiteX17" fmla="*/ 9525 w 4032170"/>
                <a:gd name="connsiteY17" fmla="*/ 809625 h 1016331"/>
                <a:gd name="connsiteX18" fmla="*/ 161925 w 4032170"/>
                <a:gd name="connsiteY18" fmla="*/ 885825 h 1016331"/>
                <a:gd name="connsiteX19" fmla="*/ 295275 w 4032170"/>
                <a:gd name="connsiteY19" fmla="*/ 923925 h 1016331"/>
                <a:gd name="connsiteX20" fmla="*/ 600075 w 4032170"/>
                <a:gd name="connsiteY20" fmla="*/ 942975 h 1016331"/>
                <a:gd name="connsiteX21" fmla="*/ 838200 w 4032170"/>
                <a:gd name="connsiteY21" fmla="*/ 962025 h 1016331"/>
                <a:gd name="connsiteX22" fmla="*/ 2228850 w 4032170"/>
                <a:gd name="connsiteY22" fmla="*/ 1009650 h 1016331"/>
                <a:gd name="connsiteX23" fmla="*/ 3311646 w 4032170"/>
                <a:gd name="connsiteY23" fmla="*/ 847725 h 1016331"/>
                <a:gd name="connsiteX24" fmla="*/ 3999389 w 4032170"/>
                <a:gd name="connsiteY24" fmla="*/ 428625 h 1016331"/>
                <a:gd name="connsiteX25" fmla="*/ 3381375 w 4032170"/>
                <a:gd name="connsiteY25" fmla="*/ 38100 h 1016331"/>
                <a:gd name="connsiteX26" fmla="*/ 3352800 w 4032170"/>
                <a:gd name="connsiteY26" fmla="*/ 19050 h 1016331"/>
                <a:gd name="connsiteX0" fmla="*/ 4032170 w 4032170"/>
                <a:gd name="connsiteY0" fmla="*/ 85725 h 1063956"/>
                <a:gd name="connsiteX1" fmla="*/ 3952875 w 4032170"/>
                <a:gd name="connsiteY1" fmla="*/ 171450 h 1063956"/>
                <a:gd name="connsiteX2" fmla="*/ 3824406 w 4032170"/>
                <a:gd name="connsiteY2" fmla="*/ 190500 h 1063956"/>
                <a:gd name="connsiteX3" fmla="*/ 3295650 w 4032170"/>
                <a:gd name="connsiteY3" fmla="*/ 76200 h 1063956"/>
                <a:gd name="connsiteX4" fmla="*/ 3028950 w 4032170"/>
                <a:gd name="connsiteY4" fmla="*/ 66675 h 1063956"/>
                <a:gd name="connsiteX5" fmla="*/ 2247900 w 4032170"/>
                <a:gd name="connsiteY5" fmla="*/ 47625 h 1063956"/>
                <a:gd name="connsiteX6" fmla="*/ 1228725 w 4032170"/>
                <a:gd name="connsiteY6" fmla="*/ 57150 h 1063956"/>
                <a:gd name="connsiteX7" fmla="*/ 962025 w 4032170"/>
                <a:gd name="connsiteY7" fmla="*/ 66675 h 1063956"/>
                <a:gd name="connsiteX8" fmla="*/ 657225 w 4032170"/>
                <a:gd name="connsiteY8" fmla="*/ 114300 h 1063956"/>
                <a:gd name="connsiteX9" fmla="*/ 409575 w 4032170"/>
                <a:gd name="connsiteY9" fmla="*/ 228600 h 1063956"/>
                <a:gd name="connsiteX10" fmla="*/ 342900 w 4032170"/>
                <a:gd name="connsiteY10" fmla="*/ 257175 h 1063956"/>
                <a:gd name="connsiteX11" fmla="*/ 247650 w 4032170"/>
                <a:gd name="connsiteY11" fmla="*/ 352425 h 1063956"/>
                <a:gd name="connsiteX12" fmla="*/ 171450 w 4032170"/>
                <a:gd name="connsiteY12" fmla="*/ 457200 h 1063956"/>
                <a:gd name="connsiteX13" fmla="*/ 66675 w 4032170"/>
                <a:gd name="connsiteY13" fmla="*/ 609600 h 1063956"/>
                <a:gd name="connsiteX14" fmla="*/ 38100 w 4032170"/>
                <a:gd name="connsiteY14" fmla="*/ 657225 h 1063956"/>
                <a:gd name="connsiteX15" fmla="*/ 19050 w 4032170"/>
                <a:gd name="connsiteY15" fmla="*/ 714375 h 1063956"/>
                <a:gd name="connsiteX16" fmla="*/ 0 w 4032170"/>
                <a:gd name="connsiteY16" fmla="*/ 800100 h 1063956"/>
                <a:gd name="connsiteX17" fmla="*/ 9525 w 4032170"/>
                <a:gd name="connsiteY17" fmla="*/ 857250 h 1063956"/>
                <a:gd name="connsiteX18" fmla="*/ 161925 w 4032170"/>
                <a:gd name="connsiteY18" fmla="*/ 933450 h 1063956"/>
                <a:gd name="connsiteX19" fmla="*/ 295275 w 4032170"/>
                <a:gd name="connsiteY19" fmla="*/ 971550 h 1063956"/>
                <a:gd name="connsiteX20" fmla="*/ 600075 w 4032170"/>
                <a:gd name="connsiteY20" fmla="*/ 990600 h 1063956"/>
                <a:gd name="connsiteX21" fmla="*/ 838200 w 4032170"/>
                <a:gd name="connsiteY21" fmla="*/ 1009650 h 1063956"/>
                <a:gd name="connsiteX22" fmla="*/ 2228850 w 4032170"/>
                <a:gd name="connsiteY22" fmla="*/ 1057275 h 1063956"/>
                <a:gd name="connsiteX23" fmla="*/ 3311646 w 4032170"/>
                <a:gd name="connsiteY23" fmla="*/ 895350 h 1063956"/>
                <a:gd name="connsiteX24" fmla="*/ 3999389 w 4032170"/>
                <a:gd name="connsiteY24" fmla="*/ 476250 h 1063956"/>
                <a:gd name="connsiteX25" fmla="*/ 3381375 w 4032170"/>
                <a:gd name="connsiteY25" fmla="*/ 85725 h 1063956"/>
                <a:gd name="connsiteX26" fmla="*/ 3218776 w 4032170"/>
                <a:gd name="connsiteY26" fmla="*/ 0 h 1063956"/>
                <a:gd name="connsiteX0" fmla="*/ 4032170 w 4032170"/>
                <a:gd name="connsiteY0" fmla="*/ 85725 h 1061395"/>
                <a:gd name="connsiteX1" fmla="*/ 3952875 w 4032170"/>
                <a:gd name="connsiteY1" fmla="*/ 171450 h 1061395"/>
                <a:gd name="connsiteX2" fmla="*/ 3824406 w 4032170"/>
                <a:gd name="connsiteY2" fmla="*/ 190500 h 1061395"/>
                <a:gd name="connsiteX3" fmla="*/ 3295650 w 4032170"/>
                <a:gd name="connsiteY3" fmla="*/ 76200 h 1061395"/>
                <a:gd name="connsiteX4" fmla="*/ 3028950 w 4032170"/>
                <a:gd name="connsiteY4" fmla="*/ 66675 h 1061395"/>
                <a:gd name="connsiteX5" fmla="*/ 2247900 w 4032170"/>
                <a:gd name="connsiteY5" fmla="*/ 47625 h 1061395"/>
                <a:gd name="connsiteX6" fmla="*/ 1228725 w 4032170"/>
                <a:gd name="connsiteY6" fmla="*/ 57150 h 1061395"/>
                <a:gd name="connsiteX7" fmla="*/ 962025 w 4032170"/>
                <a:gd name="connsiteY7" fmla="*/ 66675 h 1061395"/>
                <a:gd name="connsiteX8" fmla="*/ 657225 w 4032170"/>
                <a:gd name="connsiteY8" fmla="*/ 114300 h 1061395"/>
                <a:gd name="connsiteX9" fmla="*/ 409575 w 4032170"/>
                <a:gd name="connsiteY9" fmla="*/ 228600 h 1061395"/>
                <a:gd name="connsiteX10" fmla="*/ 342900 w 4032170"/>
                <a:gd name="connsiteY10" fmla="*/ 257175 h 1061395"/>
                <a:gd name="connsiteX11" fmla="*/ 247650 w 4032170"/>
                <a:gd name="connsiteY11" fmla="*/ 352425 h 1061395"/>
                <a:gd name="connsiteX12" fmla="*/ 171450 w 4032170"/>
                <a:gd name="connsiteY12" fmla="*/ 457200 h 1061395"/>
                <a:gd name="connsiteX13" fmla="*/ 66675 w 4032170"/>
                <a:gd name="connsiteY13" fmla="*/ 609600 h 1061395"/>
                <a:gd name="connsiteX14" fmla="*/ 38100 w 4032170"/>
                <a:gd name="connsiteY14" fmla="*/ 657225 h 1061395"/>
                <a:gd name="connsiteX15" fmla="*/ 19050 w 4032170"/>
                <a:gd name="connsiteY15" fmla="*/ 714375 h 1061395"/>
                <a:gd name="connsiteX16" fmla="*/ 0 w 4032170"/>
                <a:gd name="connsiteY16" fmla="*/ 800100 h 1061395"/>
                <a:gd name="connsiteX17" fmla="*/ 9525 w 4032170"/>
                <a:gd name="connsiteY17" fmla="*/ 857250 h 1061395"/>
                <a:gd name="connsiteX18" fmla="*/ 161925 w 4032170"/>
                <a:gd name="connsiteY18" fmla="*/ 933450 h 1061395"/>
                <a:gd name="connsiteX19" fmla="*/ 295275 w 4032170"/>
                <a:gd name="connsiteY19" fmla="*/ 971550 h 1061395"/>
                <a:gd name="connsiteX20" fmla="*/ 838200 w 4032170"/>
                <a:gd name="connsiteY20" fmla="*/ 1009650 h 1061395"/>
                <a:gd name="connsiteX21" fmla="*/ 2228850 w 4032170"/>
                <a:gd name="connsiteY21" fmla="*/ 1057275 h 1061395"/>
                <a:gd name="connsiteX22" fmla="*/ 3311646 w 4032170"/>
                <a:gd name="connsiteY22" fmla="*/ 895350 h 1061395"/>
                <a:gd name="connsiteX23" fmla="*/ 3999389 w 4032170"/>
                <a:gd name="connsiteY23" fmla="*/ 476250 h 1061395"/>
                <a:gd name="connsiteX24" fmla="*/ 3381375 w 4032170"/>
                <a:gd name="connsiteY24" fmla="*/ 85725 h 1061395"/>
                <a:gd name="connsiteX25" fmla="*/ 3218776 w 4032170"/>
                <a:gd name="connsiteY25" fmla="*/ 0 h 1061395"/>
                <a:gd name="connsiteX0" fmla="*/ 4032170 w 4032170"/>
                <a:gd name="connsiteY0" fmla="*/ 85725 h 1058667"/>
                <a:gd name="connsiteX1" fmla="*/ 3952875 w 4032170"/>
                <a:gd name="connsiteY1" fmla="*/ 171450 h 1058667"/>
                <a:gd name="connsiteX2" fmla="*/ 3824406 w 4032170"/>
                <a:gd name="connsiteY2" fmla="*/ 190500 h 1058667"/>
                <a:gd name="connsiteX3" fmla="*/ 3295650 w 4032170"/>
                <a:gd name="connsiteY3" fmla="*/ 76200 h 1058667"/>
                <a:gd name="connsiteX4" fmla="*/ 3028950 w 4032170"/>
                <a:gd name="connsiteY4" fmla="*/ 66675 h 1058667"/>
                <a:gd name="connsiteX5" fmla="*/ 2247900 w 4032170"/>
                <a:gd name="connsiteY5" fmla="*/ 47625 h 1058667"/>
                <a:gd name="connsiteX6" fmla="*/ 1228725 w 4032170"/>
                <a:gd name="connsiteY6" fmla="*/ 57150 h 1058667"/>
                <a:gd name="connsiteX7" fmla="*/ 962025 w 4032170"/>
                <a:gd name="connsiteY7" fmla="*/ 66675 h 1058667"/>
                <a:gd name="connsiteX8" fmla="*/ 657225 w 4032170"/>
                <a:gd name="connsiteY8" fmla="*/ 114300 h 1058667"/>
                <a:gd name="connsiteX9" fmla="*/ 409575 w 4032170"/>
                <a:gd name="connsiteY9" fmla="*/ 228600 h 1058667"/>
                <a:gd name="connsiteX10" fmla="*/ 342900 w 4032170"/>
                <a:gd name="connsiteY10" fmla="*/ 257175 h 1058667"/>
                <a:gd name="connsiteX11" fmla="*/ 247650 w 4032170"/>
                <a:gd name="connsiteY11" fmla="*/ 352425 h 1058667"/>
                <a:gd name="connsiteX12" fmla="*/ 171450 w 4032170"/>
                <a:gd name="connsiteY12" fmla="*/ 457200 h 1058667"/>
                <a:gd name="connsiteX13" fmla="*/ 66675 w 4032170"/>
                <a:gd name="connsiteY13" fmla="*/ 609600 h 1058667"/>
                <a:gd name="connsiteX14" fmla="*/ 38100 w 4032170"/>
                <a:gd name="connsiteY14" fmla="*/ 657225 h 1058667"/>
                <a:gd name="connsiteX15" fmla="*/ 19050 w 4032170"/>
                <a:gd name="connsiteY15" fmla="*/ 714375 h 1058667"/>
                <a:gd name="connsiteX16" fmla="*/ 0 w 4032170"/>
                <a:gd name="connsiteY16" fmla="*/ 800100 h 1058667"/>
                <a:gd name="connsiteX17" fmla="*/ 9525 w 4032170"/>
                <a:gd name="connsiteY17" fmla="*/ 857250 h 1058667"/>
                <a:gd name="connsiteX18" fmla="*/ 161925 w 4032170"/>
                <a:gd name="connsiteY18" fmla="*/ 933450 h 1058667"/>
                <a:gd name="connsiteX19" fmla="*/ 295275 w 4032170"/>
                <a:gd name="connsiteY19" fmla="*/ 971550 h 1058667"/>
                <a:gd name="connsiteX20" fmla="*/ 2228850 w 4032170"/>
                <a:gd name="connsiteY20" fmla="*/ 1057275 h 1058667"/>
                <a:gd name="connsiteX21" fmla="*/ 3311646 w 4032170"/>
                <a:gd name="connsiteY21" fmla="*/ 895350 h 1058667"/>
                <a:gd name="connsiteX22" fmla="*/ 3999389 w 4032170"/>
                <a:gd name="connsiteY22" fmla="*/ 476250 h 1058667"/>
                <a:gd name="connsiteX23" fmla="*/ 3381375 w 4032170"/>
                <a:gd name="connsiteY23" fmla="*/ 85725 h 1058667"/>
                <a:gd name="connsiteX24" fmla="*/ 3218776 w 4032170"/>
                <a:gd name="connsiteY24" fmla="*/ 0 h 1058667"/>
                <a:gd name="connsiteX0" fmla="*/ 4081183 w 4081183"/>
                <a:gd name="connsiteY0" fmla="*/ 85725 h 1057573"/>
                <a:gd name="connsiteX1" fmla="*/ 4001888 w 4081183"/>
                <a:gd name="connsiteY1" fmla="*/ 171450 h 1057573"/>
                <a:gd name="connsiteX2" fmla="*/ 3873419 w 4081183"/>
                <a:gd name="connsiteY2" fmla="*/ 190500 h 1057573"/>
                <a:gd name="connsiteX3" fmla="*/ 3344663 w 4081183"/>
                <a:gd name="connsiteY3" fmla="*/ 76200 h 1057573"/>
                <a:gd name="connsiteX4" fmla="*/ 3077963 w 4081183"/>
                <a:gd name="connsiteY4" fmla="*/ 66675 h 1057573"/>
                <a:gd name="connsiteX5" fmla="*/ 2296913 w 4081183"/>
                <a:gd name="connsiteY5" fmla="*/ 47625 h 1057573"/>
                <a:gd name="connsiteX6" fmla="*/ 1277738 w 4081183"/>
                <a:gd name="connsiteY6" fmla="*/ 57150 h 1057573"/>
                <a:gd name="connsiteX7" fmla="*/ 1011038 w 4081183"/>
                <a:gd name="connsiteY7" fmla="*/ 66675 h 1057573"/>
                <a:gd name="connsiteX8" fmla="*/ 706238 w 4081183"/>
                <a:gd name="connsiteY8" fmla="*/ 114300 h 1057573"/>
                <a:gd name="connsiteX9" fmla="*/ 458588 w 4081183"/>
                <a:gd name="connsiteY9" fmla="*/ 228600 h 1057573"/>
                <a:gd name="connsiteX10" fmla="*/ 391913 w 4081183"/>
                <a:gd name="connsiteY10" fmla="*/ 257175 h 1057573"/>
                <a:gd name="connsiteX11" fmla="*/ 296663 w 4081183"/>
                <a:gd name="connsiteY11" fmla="*/ 352425 h 1057573"/>
                <a:gd name="connsiteX12" fmla="*/ 220463 w 4081183"/>
                <a:gd name="connsiteY12" fmla="*/ 457200 h 1057573"/>
                <a:gd name="connsiteX13" fmla="*/ 115688 w 4081183"/>
                <a:gd name="connsiteY13" fmla="*/ 609600 h 1057573"/>
                <a:gd name="connsiteX14" fmla="*/ 87113 w 4081183"/>
                <a:gd name="connsiteY14" fmla="*/ 657225 h 1057573"/>
                <a:gd name="connsiteX15" fmla="*/ 68063 w 4081183"/>
                <a:gd name="connsiteY15" fmla="*/ 714375 h 1057573"/>
                <a:gd name="connsiteX16" fmla="*/ 49013 w 4081183"/>
                <a:gd name="connsiteY16" fmla="*/ 800100 h 1057573"/>
                <a:gd name="connsiteX17" fmla="*/ 58538 w 4081183"/>
                <a:gd name="connsiteY17" fmla="*/ 857250 h 1057573"/>
                <a:gd name="connsiteX18" fmla="*/ 210938 w 4081183"/>
                <a:gd name="connsiteY18" fmla="*/ 933450 h 1057573"/>
                <a:gd name="connsiteX19" fmla="*/ 2277863 w 4081183"/>
                <a:gd name="connsiteY19" fmla="*/ 1057275 h 1057573"/>
                <a:gd name="connsiteX20" fmla="*/ 3360659 w 4081183"/>
                <a:gd name="connsiteY20" fmla="*/ 895350 h 1057573"/>
                <a:gd name="connsiteX21" fmla="*/ 4048402 w 4081183"/>
                <a:gd name="connsiteY21" fmla="*/ 476250 h 1057573"/>
                <a:gd name="connsiteX22" fmla="*/ 3430388 w 4081183"/>
                <a:gd name="connsiteY22" fmla="*/ 85725 h 1057573"/>
                <a:gd name="connsiteX23" fmla="*/ 3267789 w 4081183"/>
                <a:gd name="connsiteY23" fmla="*/ 0 h 1057573"/>
                <a:gd name="connsiteX0" fmla="*/ 4189529 w 4189529"/>
                <a:gd name="connsiteY0" fmla="*/ 85725 h 1057667"/>
                <a:gd name="connsiteX1" fmla="*/ 4110234 w 4189529"/>
                <a:gd name="connsiteY1" fmla="*/ 171450 h 1057667"/>
                <a:gd name="connsiteX2" fmla="*/ 3981765 w 4189529"/>
                <a:gd name="connsiteY2" fmla="*/ 190500 h 1057667"/>
                <a:gd name="connsiteX3" fmla="*/ 3453009 w 4189529"/>
                <a:gd name="connsiteY3" fmla="*/ 76200 h 1057667"/>
                <a:gd name="connsiteX4" fmla="*/ 3186309 w 4189529"/>
                <a:gd name="connsiteY4" fmla="*/ 66675 h 1057667"/>
                <a:gd name="connsiteX5" fmla="*/ 2405259 w 4189529"/>
                <a:gd name="connsiteY5" fmla="*/ 47625 h 1057667"/>
                <a:gd name="connsiteX6" fmla="*/ 1386084 w 4189529"/>
                <a:gd name="connsiteY6" fmla="*/ 57150 h 1057667"/>
                <a:gd name="connsiteX7" fmla="*/ 1119384 w 4189529"/>
                <a:gd name="connsiteY7" fmla="*/ 66675 h 1057667"/>
                <a:gd name="connsiteX8" fmla="*/ 814584 w 4189529"/>
                <a:gd name="connsiteY8" fmla="*/ 114300 h 1057667"/>
                <a:gd name="connsiteX9" fmla="*/ 566934 w 4189529"/>
                <a:gd name="connsiteY9" fmla="*/ 228600 h 1057667"/>
                <a:gd name="connsiteX10" fmla="*/ 500259 w 4189529"/>
                <a:gd name="connsiteY10" fmla="*/ 257175 h 1057667"/>
                <a:gd name="connsiteX11" fmla="*/ 405009 w 4189529"/>
                <a:gd name="connsiteY11" fmla="*/ 352425 h 1057667"/>
                <a:gd name="connsiteX12" fmla="*/ 328809 w 4189529"/>
                <a:gd name="connsiteY12" fmla="*/ 457200 h 1057667"/>
                <a:gd name="connsiteX13" fmla="*/ 224034 w 4189529"/>
                <a:gd name="connsiteY13" fmla="*/ 609600 h 1057667"/>
                <a:gd name="connsiteX14" fmla="*/ 195459 w 4189529"/>
                <a:gd name="connsiteY14" fmla="*/ 657225 h 1057667"/>
                <a:gd name="connsiteX15" fmla="*/ 176409 w 4189529"/>
                <a:gd name="connsiteY15" fmla="*/ 714375 h 1057667"/>
                <a:gd name="connsiteX16" fmla="*/ 157359 w 4189529"/>
                <a:gd name="connsiteY16" fmla="*/ 800100 h 1057667"/>
                <a:gd name="connsiteX17" fmla="*/ 166884 w 4189529"/>
                <a:gd name="connsiteY17" fmla="*/ 857250 h 1057667"/>
                <a:gd name="connsiteX18" fmla="*/ 2386209 w 4189529"/>
                <a:gd name="connsiteY18" fmla="*/ 1057275 h 1057667"/>
                <a:gd name="connsiteX19" fmla="*/ 3469005 w 4189529"/>
                <a:gd name="connsiteY19" fmla="*/ 895350 h 1057667"/>
                <a:gd name="connsiteX20" fmla="*/ 4156748 w 4189529"/>
                <a:gd name="connsiteY20" fmla="*/ 476250 h 1057667"/>
                <a:gd name="connsiteX21" fmla="*/ 3538734 w 4189529"/>
                <a:gd name="connsiteY21" fmla="*/ 85725 h 1057667"/>
                <a:gd name="connsiteX22" fmla="*/ 3376135 w 4189529"/>
                <a:gd name="connsiteY22" fmla="*/ 0 h 1057667"/>
                <a:gd name="connsiteX0" fmla="*/ 4184937 w 4184937"/>
                <a:gd name="connsiteY0" fmla="*/ 85725 h 1057667"/>
                <a:gd name="connsiteX1" fmla="*/ 4105642 w 4184937"/>
                <a:gd name="connsiteY1" fmla="*/ 171450 h 1057667"/>
                <a:gd name="connsiteX2" fmla="*/ 3977173 w 4184937"/>
                <a:gd name="connsiteY2" fmla="*/ 190500 h 1057667"/>
                <a:gd name="connsiteX3" fmla="*/ 3448417 w 4184937"/>
                <a:gd name="connsiteY3" fmla="*/ 76200 h 1057667"/>
                <a:gd name="connsiteX4" fmla="*/ 3181717 w 4184937"/>
                <a:gd name="connsiteY4" fmla="*/ 66675 h 1057667"/>
                <a:gd name="connsiteX5" fmla="*/ 2400667 w 4184937"/>
                <a:gd name="connsiteY5" fmla="*/ 47625 h 1057667"/>
                <a:gd name="connsiteX6" fmla="*/ 1381492 w 4184937"/>
                <a:gd name="connsiteY6" fmla="*/ 57150 h 1057667"/>
                <a:gd name="connsiteX7" fmla="*/ 1114792 w 4184937"/>
                <a:gd name="connsiteY7" fmla="*/ 66675 h 1057667"/>
                <a:gd name="connsiteX8" fmla="*/ 809992 w 4184937"/>
                <a:gd name="connsiteY8" fmla="*/ 114300 h 1057667"/>
                <a:gd name="connsiteX9" fmla="*/ 562342 w 4184937"/>
                <a:gd name="connsiteY9" fmla="*/ 228600 h 1057667"/>
                <a:gd name="connsiteX10" fmla="*/ 495667 w 4184937"/>
                <a:gd name="connsiteY10" fmla="*/ 257175 h 1057667"/>
                <a:gd name="connsiteX11" fmla="*/ 400417 w 4184937"/>
                <a:gd name="connsiteY11" fmla="*/ 352425 h 1057667"/>
                <a:gd name="connsiteX12" fmla="*/ 324217 w 4184937"/>
                <a:gd name="connsiteY12" fmla="*/ 457200 h 1057667"/>
                <a:gd name="connsiteX13" fmla="*/ 219442 w 4184937"/>
                <a:gd name="connsiteY13" fmla="*/ 609600 h 1057667"/>
                <a:gd name="connsiteX14" fmla="*/ 190867 w 4184937"/>
                <a:gd name="connsiteY14" fmla="*/ 657225 h 1057667"/>
                <a:gd name="connsiteX15" fmla="*/ 171817 w 4184937"/>
                <a:gd name="connsiteY15" fmla="*/ 714375 h 1057667"/>
                <a:gd name="connsiteX16" fmla="*/ 162292 w 4184937"/>
                <a:gd name="connsiteY16" fmla="*/ 857250 h 1057667"/>
                <a:gd name="connsiteX17" fmla="*/ 2381617 w 4184937"/>
                <a:gd name="connsiteY17" fmla="*/ 1057275 h 1057667"/>
                <a:gd name="connsiteX18" fmla="*/ 3464413 w 4184937"/>
                <a:gd name="connsiteY18" fmla="*/ 895350 h 1057667"/>
                <a:gd name="connsiteX19" fmla="*/ 4152156 w 4184937"/>
                <a:gd name="connsiteY19" fmla="*/ 476250 h 1057667"/>
                <a:gd name="connsiteX20" fmla="*/ 3534142 w 4184937"/>
                <a:gd name="connsiteY20" fmla="*/ 85725 h 1057667"/>
                <a:gd name="connsiteX21" fmla="*/ 3371543 w 4184937"/>
                <a:gd name="connsiteY21" fmla="*/ 0 h 1057667"/>
                <a:gd name="connsiteX0" fmla="*/ 4179811 w 4179811"/>
                <a:gd name="connsiteY0" fmla="*/ 85725 h 1057667"/>
                <a:gd name="connsiteX1" fmla="*/ 4100516 w 4179811"/>
                <a:gd name="connsiteY1" fmla="*/ 171450 h 1057667"/>
                <a:gd name="connsiteX2" fmla="*/ 3972047 w 4179811"/>
                <a:gd name="connsiteY2" fmla="*/ 190500 h 1057667"/>
                <a:gd name="connsiteX3" fmla="*/ 3443291 w 4179811"/>
                <a:gd name="connsiteY3" fmla="*/ 76200 h 1057667"/>
                <a:gd name="connsiteX4" fmla="*/ 3176591 w 4179811"/>
                <a:gd name="connsiteY4" fmla="*/ 66675 h 1057667"/>
                <a:gd name="connsiteX5" fmla="*/ 2395541 w 4179811"/>
                <a:gd name="connsiteY5" fmla="*/ 47625 h 1057667"/>
                <a:gd name="connsiteX6" fmla="*/ 1376366 w 4179811"/>
                <a:gd name="connsiteY6" fmla="*/ 57150 h 1057667"/>
                <a:gd name="connsiteX7" fmla="*/ 1109666 w 4179811"/>
                <a:gd name="connsiteY7" fmla="*/ 66675 h 1057667"/>
                <a:gd name="connsiteX8" fmla="*/ 804866 w 4179811"/>
                <a:gd name="connsiteY8" fmla="*/ 114300 h 1057667"/>
                <a:gd name="connsiteX9" fmla="*/ 557216 w 4179811"/>
                <a:gd name="connsiteY9" fmla="*/ 228600 h 1057667"/>
                <a:gd name="connsiteX10" fmla="*/ 490541 w 4179811"/>
                <a:gd name="connsiteY10" fmla="*/ 257175 h 1057667"/>
                <a:gd name="connsiteX11" fmla="*/ 395291 w 4179811"/>
                <a:gd name="connsiteY11" fmla="*/ 352425 h 1057667"/>
                <a:gd name="connsiteX12" fmla="*/ 319091 w 4179811"/>
                <a:gd name="connsiteY12" fmla="*/ 457200 h 1057667"/>
                <a:gd name="connsiteX13" fmla="*/ 214316 w 4179811"/>
                <a:gd name="connsiteY13" fmla="*/ 609600 h 1057667"/>
                <a:gd name="connsiteX14" fmla="*/ 185741 w 4179811"/>
                <a:gd name="connsiteY14" fmla="*/ 657225 h 1057667"/>
                <a:gd name="connsiteX15" fmla="*/ 157166 w 4179811"/>
                <a:gd name="connsiteY15" fmla="*/ 857250 h 1057667"/>
                <a:gd name="connsiteX16" fmla="*/ 2376491 w 4179811"/>
                <a:gd name="connsiteY16" fmla="*/ 1057275 h 1057667"/>
                <a:gd name="connsiteX17" fmla="*/ 3459287 w 4179811"/>
                <a:gd name="connsiteY17" fmla="*/ 895350 h 1057667"/>
                <a:gd name="connsiteX18" fmla="*/ 4147030 w 4179811"/>
                <a:gd name="connsiteY18" fmla="*/ 476250 h 1057667"/>
                <a:gd name="connsiteX19" fmla="*/ 3529016 w 4179811"/>
                <a:gd name="connsiteY19" fmla="*/ 85725 h 1057667"/>
                <a:gd name="connsiteX20" fmla="*/ 3366417 w 4179811"/>
                <a:gd name="connsiteY20" fmla="*/ 0 h 1057667"/>
                <a:gd name="connsiteX0" fmla="*/ 4174508 w 4174508"/>
                <a:gd name="connsiteY0" fmla="*/ 85725 h 1057667"/>
                <a:gd name="connsiteX1" fmla="*/ 4095213 w 4174508"/>
                <a:gd name="connsiteY1" fmla="*/ 171450 h 1057667"/>
                <a:gd name="connsiteX2" fmla="*/ 3966744 w 4174508"/>
                <a:gd name="connsiteY2" fmla="*/ 190500 h 1057667"/>
                <a:gd name="connsiteX3" fmla="*/ 3437988 w 4174508"/>
                <a:gd name="connsiteY3" fmla="*/ 76200 h 1057667"/>
                <a:gd name="connsiteX4" fmla="*/ 3171288 w 4174508"/>
                <a:gd name="connsiteY4" fmla="*/ 66675 h 1057667"/>
                <a:gd name="connsiteX5" fmla="*/ 2390238 w 4174508"/>
                <a:gd name="connsiteY5" fmla="*/ 47625 h 1057667"/>
                <a:gd name="connsiteX6" fmla="*/ 1371063 w 4174508"/>
                <a:gd name="connsiteY6" fmla="*/ 57150 h 1057667"/>
                <a:gd name="connsiteX7" fmla="*/ 1104363 w 4174508"/>
                <a:gd name="connsiteY7" fmla="*/ 66675 h 1057667"/>
                <a:gd name="connsiteX8" fmla="*/ 799563 w 4174508"/>
                <a:gd name="connsiteY8" fmla="*/ 114300 h 1057667"/>
                <a:gd name="connsiteX9" fmla="*/ 551913 w 4174508"/>
                <a:gd name="connsiteY9" fmla="*/ 228600 h 1057667"/>
                <a:gd name="connsiteX10" fmla="*/ 485238 w 4174508"/>
                <a:gd name="connsiteY10" fmla="*/ 257175 h 1057667"/>
                <a:gd name="connsiteX11" fmla="*/ 389988 w 4174508"/>
                <a:gd name="connsiteY11" fmla="*/ 352425 h 1057667"/>
                <a:gd name="connsiteX12" fmla="*/ 313788 w 4174508"/>
                <a:gd name="connsiteY12" fmla="*/ 457200 h 1057667"/>
                <a:gd name="connsiteX13" fmla="*/ 209013 w 4174508"/>
                <a:gd name="connsiteY13" fmla="*/ 609600 h 1057667"/>
                <a:gd name="connsiteX14" fmla="*/ 151863 w 4174508"/>
                <a:gd name="connsiteY14" fmla="*/ 857250 h 1057667"/>
                <a:gd name="connsiteX15" fmla="*/ 2371188 w 4174508"/>
                <a:gd name="connsiteY15" fmla="*/ 1057275 h 1057667"/>
                <a:gd name="connsiteX16" fmla="*/ 3453984 w 4174508"/>
                <a:gd name="connsiteY16" fmla="*/ 895350 h 1057667"/>
                <a:gd name="connsiteX17" fmla="*/ 4141727 w 4174508"/>
                <a:gd name="connsiteY17" fmla="*/ 476250 h 1057667"/>
                <a:gd name="connsiteX18" fmla="*/ 3523713 w 4174508"/>
                <a:gd name="connsiteY18" fmla="*/ 85725 h 1057667"/>
                <a:gd name="connsiteX19" fmla="*/ 3361114 w 4174508"/>
                <a:gd name="connsiteY19" fmla="*/ 0 h 1057667"/>
                <a:gd name="connsiteX0" fmla="*/ 4147975 w 4147975"/>
                <a:gd name="connsiteY0" fmla="*/ 85725 h 1057667"/>
                <a:gd name="connsiteX1" fmla="*/ 4068680 w 4147975"/>
                <a:gd name="connsiteY1" fmla="*/ 171450 h 1057667"/>
                <a:gd name="connsiteX2" fmla="*/ 3940211 w 4147975"/>
                <a:gd name="connsiteY2" fmla="*/ 190500 h 1057667"/>
                <a:gd name="connsiteX3" fmla="*/ 3411455 w 4147975"/>
                <a:gd name="connsiteY3" fmla="*/ 76200 h 1057667"/>
                <a:gd name="connsiteX4" fmla="*/ 3144755 w 4147975"/>
                <a:gd name="connsiteY4" fmla="*/ 66675 h 1057667"/>
                <a:gd name="connsiteX5" fmla="*/ 2363705 w 4147975"/>
                <a:gd name="connsiteY5" fmla="*/ 47625 h 1057667"/>
                <a:gd name="connsiteX6" fmla="*/ 1344530 w 4147975"/>
                <a:gd name="connsiteY6" fmla="*/ 57150 h 1057667"/>
                <a:gd name="connsiteX7" fmla="*/ 1077830 w 4147975"/>
                <a:gd name="connsiteY7" fmla="*/ 66675 h 1057667"/>
                <a:gd name="connsiteX8" fmla="*/ 773030 w 4147975"/>
                <a:gd name="connsiteY8" fmla="*/ 114300 h 1057667"/>
                <a:gd name="connsiteX9" fmla="*/ 525380 w 4147975"/>
                <a:gd name="connsiteY9" fmla="*/ 228600 h 1057667"/>
                <a:gd name="connsiteX10" fmla="*/ 458705 w 4147975"/>
                <a:gd name="connsiteY10" fmla="*/ 257175 h 1057667"/>
                <a:gd name="connsiteX11" fmla="*/ 363455 w 4147975"/>
                <a:gd name="connsiteY11" fmla="*/ 352425 h 1057667"/>
                <a:gd name="connsiteX12" fmla="*/ 287255 w 4147975"/>
                <a:gd name="connsiteY12" fmla="*/ 457200 h 1057667"/>
                <a:gd name="connsiteX13" fmla="*/ 125330 w 4147975"/>
                <a:gd name="connsiteY13" fmla="*/ 857250 h 1057667"/>
                <a:gd name="connsiteX14" fmla="*/ 2344655 w 4147975"/>
                <a:gd name="connsiteY14" fmla="*/ 1057275 h 1057667"/>
                <a:gd name="connsiteX15" fmla="*/ 3427451 w 4147975"/>
                <a:gd name="connsiteY15" fmla="*/ 895350 h 1057667"/>
                <a:gd name="connsiteX16" fmla="*/ 4115194 w 4147975"/>
                <a:gd name="connsiteY16" fmla="*/ 476250 h 1057667"/>
                <a:gd name="connsiteX17" fmla="*/ 3497180 w 4147975"/>
                <a:gd name="connsiteY17" fmla="*/ 85725 h 1057667"/>
                <a:gd name="connsiteX18" fmla="*/ 3334581 w 4147975"/>
                <a:gd name="connsiteY18" fmla="*/ 0 h 1057667"/>
                <a:gd name="connsiteX0" fmla="*/ 4132699 w 4132699"/>
                <a:gd name="connsiteY0" fmla="*/ 85725 h 1057667"/>
                <a:gd name="connsiteX1" fmla="*/ 4053404 w 4132699"/>
                <a:gd name="connsiteY1" fmla="*/ 171450 h 1057667"/>
                <a:gd name="connsiteX2" fmla="*/ 3924935 w 4132699"/>
                <a:gd name="connsiteY2" fmla="*/ 190500 h 1057667"/>
                <a:gd name="connsiteX3" fmla="*/ 3396179 w 4132699"/>
                <a:gd name="connsiteY3" fmla="*/ 76200 h 1057667"/>
                <a:gd name="connsiteX4" fmla="*/ 3129479 w 4132699"/>
                <a:gd name="connsiteY4" fmla="*/ 66675 h 1057667"/>
                <a:gd name="connsiteX5" fmla="*/ 2348429 w 4132699"/>
                <a:gd name="connsiteY5" fmla="*/ 47625 h 1057667"/>
                <a:gd name="connsiteX6" fmla="*/ 1329254 w 4132699"/>
                <a:gd name="connsiteY6" fmla="*/ 57150 h 1057667"/>
                <a:gd name="connsiteX7" fmla="*/ 1062554 w 4132699"/>
                <a:gd name="connsiteY7" fmla="*/ 66675 h 1057667"/>
                <a:gd name="connsiteX8" fmla="*/ 757754 w 4132699"/>
                <a:gd name="connsiteY8" fmla="*/ 114300 h 1057667"/>
                <a:gd name="connsiteX9" fmla="*/ 510104 w 4132699"/>
                <a:gd name="connsiteY9" fmla="*/ 228600 h 1057667"/>
                <a:gd name="connsiteX10" fmla="*/ 443429 w 4132699"/>
                <a:gd name="connsiteY10" fmla="*/ 257175 h 1057667"/>
                <a:gd name="connsiteX11" fmla="*/ 348179 w 4132699"/>
                <a:gd name="connsiteY11" fmla="*/ 352425 h 1057667"/>
                <a:gd name="connsiteX12" fmla="*/ 110054 w 4132699"/>
                <a:gd name="connsiteY12" fmla="*/ 857250 h 1057667"/>
                <a:gd name="connsiteX13" fmla="*/ 2329379 w 4132699"/>
                <a:gd name="connsiteY13" fmla="*/ 1057275 h 1057667"/>
                <a:gd name="connsiteX14" fmla="*/ 3412175 w 4132699"/>
                <a:gd name="connsiteY14" fmla="*/ 895350 h 1057667"/>
                <a:gd name="connsiteX15" fmla="*/ 4099918 w 4132699"/>
                <a:gd name="connsiteY15" fmla="*/ 476250 h 1057667"/>
                <a:gd name="connsiteX16" fmla="*/ 3481904 w 4132699"/>
                <a:gd name="connsiteY16" fmla="*/ 85725 h 1057667"/>
                <a:gd name="connsiteX17" fmla="*/ 3319305 w 4132699"/>
                <a:gd name="connsiteY17" fmla="*/ 0 h 1057667"/>
                <a:gd name="connsiteX0" fmla="*/ 4115272 w 4115272"/>
                <a:gd name="connsiteY0" fmla="*/ 85725 h 1057667"/>
                <a:gd name="connsiteX1" fmla="*/ 4035977 w 4115272"/>
                <a:gd name="connsiteY1" fmla="*/ 171450 h 1057667"/>
                <a:gd name="connsiteX2" fmla="*/ 3907508 w 4115272"/>
                <a:gd name="connsiteY2" fmla="*/ 190500 h 1057667"/>
                <a:gd name="connsiteX3" fmla="*/ 3378752 w 4115272"/>
                <a:gd name="connsiteY3" fmla="*/ 76200 h 1057667"/>
                <a:gd name="connsiteX4" fmla="*/ 3112052 w 4115272"/>
                <a:gd name="connsiteY4" fmla="*/ 66675 h 1057667"/>
                <a:gd name="connsiteX5" fmla="*/ 2331002 w 4115272"/>
                <a:gd name="connsiteY5" fmla="*/ 47625 h 1057667"/>
                <a:gd name="connsiteX6" fmla="*/ 1311827 w 4115272"/>
                <a:gd name="connsiteY6" fmla="*/ 57150 h 1057667"/>
                <a:gd name="connsiteX7" fmla="*/ 1045127 w 4115272"/>
                <a:gd name="connsiteY7" fmla="*/ 66675 h 1057667"/>
                <a:gd name="connsiteX8" fmla="*/ 740327 w 4115272"/>
                <a:gd name="connsiteY8" fmla="*/ 114300 h 1057667"/>
                <a:gd name="connsiteX9" fmla="*/ 492677 w 4115272"/>
                <a:gd name="connsiteY9" fmla="*/ 228600 h 1057667"/>
                <a:gd name="connsiteX10" fmla="*/ 426002 w 4115272"/>
                <a:gd name="connsiteY10" fmla="*/ 257175 h 1057667"/>
                <a:gd name="connsiteX11" fmla="*/ 92627 w 4115272"/>
                <a:gd name="connsiteY11" fmla="*/ 857250 h 1057667"/>
                <a:gd name="connsiteX12" fmla="*/ 2311952 w 4115272"/>
                <a:gd name="connsiteY12" fmla="*/ 1057275 h 1057667"/>
                <a:gd name="connsiteX13" fmla="*/ 3394748 w 4115272"/>
                <a:gd name="connsiteY13" fmla="*/ 895350 h 1057667"/>
                <a:gd name="connsiteX14" fmla="*/ 4082491 w 4115272"/>
                <a:gd name="connsiteY14" fmla="*/ 476250 h 1057667"/>
                <a:gd name="connsiteX15" fmla="*/ 3464477 w 4115272"/>
                <a:gd name="connsiteY15" fmla="*/ 85725 h 1057667"/>
                <a:gd name="connsiteX16" fmla="*/ 3301878 w 4115272"/>
                <a:gd name="connsiteY16" fmla="*/ 0 h 1057667"/>
                <a:gd name="connsiteX0" fmla="*/ 4107837 w 4107837"/>
                <a:gd name="connsiteY0" fmla="*/ 85725 h 1057667"/>
                <a:gd name="connsiteX1" fmla="*/ 4028542 w 4107837"/>
                <a:gd name="connsiteY1" fmla="*/ 171450 h 1057667"/>
                <a:gd name="connsiteX2" fmla="*/ 3900073 w 4107837"/>
                <a:gd name="connsiteY2" fmla="*/ 190500 h 1057667"/>
                <a:gd name="connsiteX3" fmla="*/ 3371317 w 4107837"/>
                <a:gd name="connsiteY3" fmla="*/ 76200 h 1057667"/>
                <a:gd name="connsiteX4" fmla="*/ 3104617 w 4107837"/>
                <a:gd name="connsiteY4" fmla="*/ 66675 h 1057667"/>
                <a:gd name="connsiteX5" fmla="*/ 2323567 w 4107837"/>
                <a:gd name="connsiteY5" fmla="*/ 47625 h 1057667"/>
                <a:gd name="connsiteX6" fmla="*/ 1304392 w 4107837"/>
                <a:gd name="connsiteY6" fmla="*/ 57150 h 1057667"/>
                <a:gd name="connsiteX7" fmla="*/ 1037692 w 4107837"/>
                <a:gd name="connsiteY7" fmla="*/ 66675 h 1057667"/>
                <a:gd name="connsiteX8" fmla="*/ 732892 w 4107837"/>
                <a:gd name="connsiteY8" fmla="*/ 114300 h 1057667"/>
                <a:gd name="connsiteX9" fmla="*/ 485242 w 4107837"/>
                <a:gd name="connsiteY9" fmla="*/ 228600 h 1057667"/>
                <a:gd name="connsiteX10" fmla="*/ 85192 w 4107837"/>
                <a:gd name="connsiteY10" fmla="*/ 857250 h 1057667"/>
                <a:gd name="connsiteX11" fmla="*/ 2304517 w 4107837"/>
                <a:gd name="connsiteY11" fmla="*/ 1057275 h 1057667"/>
                <a:gd name="connsiteX12" fmla="*/ 3387313 w 4107837"/>
                <a:gd name="connsiteY12" fmla="*/ 895350 h 1057667"/>
                <a:gd name="connsiteX13" fmla="*/ 4075056 w 4107837"/>
                <a:gd name="connsiteY13" fmla="*/ 476250 h 1057667"/>
                <a:gd name="connsiteX14" fmla="*/ 3457042 w 4107837"/>
                <a:gd name="connsiteY14" fmla="*/ 85725 h 1057667"/>
                <a:gd name="connsiteX15" fmla="*/ 3294443 w 4107837"/>
                <a:gd name="connsiteY15" fmla="*/ 0 h 1057667"/>
                <a:gd name="connsiteX0" fmla="*/ 4112941 w 4112941"/>
                <a:gd name="connsiteY0" fmla="*/ 85725 h 1057667"/>
                <a:gd name="connsiteX1" fmla="*/ 4033646 w 4112941"/>
                <a:gd name="connsiteY1" fmla="*/ 171450 h 1057667"/>
                <a:gd name="connsiteX2" fmla="*/ 3905177 w 4112941"/>
                <a:gd name="connsiteY2" fmla="*/ 190500 h 1057667"/>
                <a:gd name="connsiteX3" fmla="*/ 3376421 w 4112941"/>
                <a:gd name="connsiteY3" fmla="*/ 76200 h 1057667"/>
                <a:gd name="connsiteX4" fmla="*/ 3109721 w 4112941"/>
                <a:gd name="connsiteY4" fmla="*/ 66675 h 1057667"/>
                <a:gd name="connsiteX5" fmla="*/ 2328671 w 4112941"/>
                <a:gd name="connsiteY5" fmla="*/ 47625 h 1057667"/>
                <a:gd name="connsiteX6" fmla="*/ 1309496 w 4112941"/>
                <a:gd name="connsiteY6" fmla="*/ 57150 h 1057667"/>
                <a:gd name="connsiteX7" fmla="*/ 1042796 w 4112941"/>
                <a:gd name="connsiteY7" fmla="*/ 66675 h 1057667"/>
                <a:gd name="connsiteX8" fmla="*/ 490346 w 4112941"/>
                <a:gd name="connsiteY8" fmla="*/ 228600 h 1057667"/>
                <a:gd name="connsiteX9" fmla="*/ 90296 w 4112941"/>
                <a:gd name="connsiteY9" fmla="*/ 857250 h 1057667"/>
                <a:gd name="connsiteX10" fmla="*/ 2309621 w 4112941"/>
                <a:gd name="connsiteY10" fmla="*/ 1057275 h 1057667"/>
                <a:gd name="connsiteX11" fmla="*/ 3392417 w 4112941"/>
                <a:gd name="connsiteY11" fmla="*/ 895350 h 1057667"/>
                <a:gd name="connsiteX12" fmla="*/ 4080160 w 4112941"/>
                <a:gd name="connsiteY12" fmla="*/ 476250 h 1057667"/>
                <a:gd name="connsiteX13" fmla="*/ 3462146 w 4112941"/>
                <a:gd name="connsiteY13" fmla="*/ 85725 h 1057667"/>
                <a:gd name="connsiteX14" fmla="*/ 3299547 w 4112941"/>
                <a:gd name="connsiteY14" fmla="*/ 0 h 1057667"/>
                <a:gd name="connsiteX0" fmla="*/ 4117856 w 4117856"/>
                <a:gd name="connsiteY0" fmla="*/ 85725 h 1057667"/>
                <a:gd name="connsiteX1" fmla="*/ 4038561 w 4117856"/>
                <a:gd name="connsiteY1" fmla="*/ 171450 h 1057667"/>
                <a:gd name="connsiteX2" fmla="*/ 3910092 w 4117856"/>
                <a:gd name="connsiteY2" fmla="*/ 190500 h 1057667"/>
                <a:gd name="connsiteX3" fmla="*/ 3381336 w 4117856"/>
                <a:gd name="connsiteY3" fmla="*/ 76200 h 1057667"/>
                <a:gd name="connsiteX4" fmla="*/ 3114636 w 4117856"/>
                <a:gd name="connsiteY4" fmla="*/ 66675 h 1057667"/>
                <a:gd name="connsiteX5" fmla="*/ 2333586 w 4117856"/>
                <a:gd name="connsiteY5" fmla="*/ 47625 h 1057667"/>
                <a:gd name="connsiteX6" fmla="*/ 1314411 w 4117856"/>
                <a:gd name="connsiteY6" fmla="*/ 57150 h 1057667"/>
                <a:gd name="connsiteX7" fmla="*/ 495261 w 4117856"/>
                <a:gd name="connsiteY7" fmla="*/ 228600 h 1057667"/>
                <a:gd name="connsiteX8" fmla="*/ 95211 w 4117856"/>
                <a:gd name="connsiteY8" fmla="*/ 857250 h 1057667"/>
                <a:gd name="connsiteX9" fmla="*/ 2314536 w 4117856"/>
                <a:gd name="connsiteY9" fmla="*/ 1057275 h 1057667"/>
                <a:gd name="connsiteX10" fmla="*/ 3397332 w 4117856"/>
                <a:gd name="connsiteY10" fmla="*/ 895350 h 1057667"/>
                <a:gd name="connsiteX11" fmla="*/ 4085075 w 4117856"/>
                <a:gd name="connsiteY11" fmla="*/ 476250 h 1057667"/>
                <a:gd name="connsiteX12" fmla="*/ 3467061 w 4117856"/>
                <a:gd name="connsiteY12" fmla="*/ 85725 h 1057667"/>
                <a:gd name="connsiteX13" fmla="*/ 3304462 w 4117856"/>
                <a:gd name="connsiteY13" fmla="*/ 0 h 1057667"/>
                <a:gd name="connsiteX0" fmla="*/ 4117856 w 4117856"/>
                <a:gd name="connsiteY0" fmla="*/ 85725 h 1057667"/>
                <a:gd name="connsiteX1" fmla="*/ 4038561 w 4117856"/>
                <a:gd name="connsiteY1" fmla="*/ 171450 h 1057667"/>
                <a:gd name="connsiteX2" fmla="*/ 3910092 w 4117856"/>
                <a:gd name="connsiteY2" fmla="*/ 190500 h 1057667"/>
                <a:gd name="connsiteX3" fmla="*/ 3381336 w 4117856"/>
                <a:gd name="connsiteY3" fmla="*/ 76200 h 1057667"/>
                <a:gd name="connsiteX4" fmla="*/ 3114636 w 4117856"/>
                <a:gd name="connsiteY4" fmla="*/ 66675 h 1057667"/>
                <a:gd name="connsiteX5" fmla="*/ 1314411 w 4117856"/>
                <a:gd name="connsiteY5" fmla="*/ 57150 h 1057667"/>
                <a:gd name="connsiteX6" fmla="*/ 495261 w 4117856"/>
                <a:gd name="connsiteY6" fmla="*/ 228600 h 1057667"/>
                <a:gd name="connsiteX7" fmla="*/ 95211 w 4117856"/>
                <a:gd name="connsiteY7" fmla="*/ 857250 h 1057667"/>
                <a:gd name="connsiteX8" fmla="*/ 2314536 w 4117856"/>
                <a:gd name="connsiteY8" fmla="*/ 1057275 h 1057667"/>
                <a:gd name="connsiteX9" fmla="*/ 3397332 w 4117856"/>
                <a:gd name="connsiteY9" fmla="*/ 895350 h 1057667"/>
                <a:gd name="connsiteX10" fmla="*/ 4085075 w 4117856"/>
                <a:gd name="connsiteY10" fmla="*/ 476250 h 1057667"/>
                <a:gd name="connsiteX11" fmla="*/ 3467061 w 4117856"/>
                <a:gd name="connsiteY11" fmla="*/ 85725 h 1057667"/>
                <a:gd name="connsiteX12" fmla="*/ 3304462 w 4117856"/>
                <a:gd name="connsiteY12" fmla="*/ 0 h 1057667"/>
                <a:gd name="connsiteX0" fmla="*/ 4117856 w 4117856"/>
                <a:gd name="connsiteY0" fmla="*/ 85725 h 1057667"/>
                <a:gd name="connsiteX1" fmla="*/ 4038561 w 4117856"/>
                <a:gd name="connsiteY1" fmla="*/ 171450 h 1057667"/>
                <a:gd name="connsiteX2" fmla="*/ 3910092 w 4117856"/>
                <a:gd name="connsiteY2" fmla="*/ 190500 h 1057667"/>
                <a:gd name="connsiteX3" fmla="*/ 3381336 w 4117856"/>
                <a:gd name="connsiteY3" fmla="*/ 76200 h 1057667"/>
                <a:gd name="connsiteX4" fmla="*/ 2517616 w 4117856"/>
                <a:gd name="connsiteY4" fmla="*/ 28575 h 1057667"/>
                <a:gd name="connsiteX5" fmla="*/ 1314411 w 4117856"/>
                <a:gd name="connsiteY5" fmla="*/ 57150 h 1057667"/>
                <a:gd name="connsiteX6" fmla="*/ 495261 w 4117856"/>
                <a:gd name="connsiteY6" fmla="*/ 228600 h 1057667"/>
                <a:gd name="connsiteX7" fmla="*/ 95211 w 4117856"/>
                <a:gd name="connsiteY7" fmla="*/ 857250 h 1057667"/>
                <a:gd name="connsiteX8" fmla="*/ 2314536 w 4117856"/>
                <a:gd name="connsiteY8" fmla="*/ 1057275 h 1057667"/>
                <a:gd name="connsiteX9" fmla="*/ 3397332 w 4117856"/>
                <a:gd name="connsiteY9" fmla="*/ 895350 h 1057667"/>
                <a:gd name="connsiteX10" fmla="*/ 4085075 w 4117856"/>
                <a:gd name="connsiteY10" fmla="*/ 476250 h 1057667"/>
                <a:gd name="connsiteX11" fmla="*/ 3467061 w 4117856"/>
                <a:gd name="connsiteY11" fmla="*/ 85725 h 1057667"/>
                <a:gd name="connsiteX12" fmla="*/ 3304462 w 4117856"/>
                <a:gd name="connsiteY12" fmla="*/ 0 h 1057667"/>
                <a:gd name="connsiteX0" fmla="*/ 4117856 w 4117856"/>
                <a:gd name="connsiteY0" fmla="*/ 85725 h 1057667"/>
                <a:gd name="connsiteX1" fmla="*/ 4038561 w 4117856"/>
                <a:gd name="connsiteY1" fmla="*/ 171450 h 1057667"/>
                <a:gd name="connsiteX2" fmla="*/ 3910092 w 4117856"/>
                <a:gd name="connsiteY2" fmla="*/ 190500 h 1057667"/>
                <a:gd name="connsiteX3" fmla="*/ 3381336 w 4117856"/>
                <a:gd name="connsiteY3" fmla="*/ 76200 h 1057667"/>
                <a:gd name="connsiteX4" fmla="*/ 2517616 w 4117856"/>
                <a:gd name="connsiteY4" fmla="*/ 28575 h 1057667"/>
                <a:gd name="connsiteX5" fmla="*/ 1314411 w 4117856"/>
                <a:gd name="connsiteY5" fmla="*/ 57150 h 1057667"/>
                <a:gd name="connsiteX6" fmla="*/ 495261 w 4117856"/>
                <a:gd name="connsiteY6" fmla="*/ 228600 h 1057667"/>
                <a:gd name="connsiteX7" fmla="*/ 95211 w 4117856"/>
                <a:gd name="connsiteY7" fmla="*/ 857250 h 1057667"/>
                <a:gd name="connsiteX8" fmla="*/ 2314536 w 4117856"/>
                <a:gd name="connsiteY8" fmla="*/ 1057275 h 1057667"/>
                <a:gd name="connsiteX9" fmla="*/ 3397332 w 4117856"/>
                <a:gd name="connsiteY9" fmla="*/ 895350 h 1057667"/>
                <a:gd name="connsiteX10" fmla="*/ 4085075 w 4117856"/>
                <a:gd name="connsiteY10" fmla="*/ 476250 h 1057667"/>
                <a:gd name="connsiteX11" fmla="*/ 3304462 w 4117856"/>
                <a:gd name="connsiteY11" fmla="*/ 0 h 1057667"/>
                <a:gd name="connsiteX0" fmla="*/ 4117856 w 4117856"/>
                <a:gd name="connsiteY0" fmla="*/ 85725 h 1057667"/>
                <a:gd name="connsiteX1" fmla="*/ 4038561 w 4117856"/>
                <a:gd name="connsiteY1" fmla="*/ 171450 h 1057667"/>
                <a:gd name="connsiteX2" fmla="*/ 3910092 w 4117856"/>
                <a:gd name="connsiteY2" fmla="*/ 190500 h 1057667"/>
                <a:gd name="connsiteX3" fmla="*/ 3381336 w 4117856"/>
                <a:gd name="connsiteY3" fmla="*/ 76200 h 1057667"/>
                <a:gd name="connsiteX4" fmla="*/ 2517616 w 4117856"/>
                <a:gd name="connsiteY4" fmla="*/ 28575 h 1057667"/>
                <a:gd name="connsiteX5" fmla="*/ 1360405 w 4117856"/>
                <a:gd name="connsiteY5" fmla="*/ 54507 h 1057667"/>
                <a:gd name="connsiteX6" fmla="*/ 1314411 w 4117856"/>
                <a:gd name="connsiteY6" fmla="*/ 57150 h 1057667"/>
                <a:gd name="connsiteX7" fmla="*/ 495261 w 4117856"/>
                <a:gd name="connsiteY7" fmla="*/ 228600 h 1057667"/>
                <a:gd name="connsiteX8" fmla="*/ 95211 w 4117856"/>
                <a:gd name="connsiteY8" fmla="*/ 857250 h 1057667"/>
                <a:gd name="connsiteX9" fmla="*/ 2314536 w 4117856"/>
                <a:gd name="connsiteY9" fmla="*/ 1057275 h 1057667"/>
                <a:gd name="connsiteX10" fmla="*/ 3397332 w 4117856"/>
                <a:gd name="connsiteY10" fmla="*/ 895350 h 1057667"/>
                <a:gd name="connsiteX11" fmla="*/ 4085075 w 4117856"/>
                <a:gd name="connsiteY11" fmla="*/ 476250 h 1057667"/>
                <a:gd name="connsiteX12" fmla="*/ 3304462 w 4117856"/>
                <a:gd name="connsiteY12" fmla="*/ 0 h 1057667"/>
                <a:gd name="connsiteX0" fmla="*/ 4118749 w 4118749"/>
                <a:gd name="connsiteY0" fmla="*/ 85725 h 1057667"/>
                <a:gd name="connsiteX1" fmla="*/ 4039454 w 4118749"/>
                <a:gd name="connsiteY1" fmla="*/ 171450 h 1057667"/>
                <a:gd name="connsiteX2" fmla="*/ 3910985 w 4118749"/>
                <a:gd name="connsiteY2" fmla="*/ 190500 h 1057667"/>
                <a:gd name="connsiteX3" fmla="*/ 3382229 w 4118749"/>
                <a:gd name="connsiteY3" fmla="*/ 76200 h 1057667"/>
                <a:gd name="connsiteX4" fmla="*/ 2518509 w 4118749"/>
                <a:gd name="connsiteY4" fmla="*/ 28575 h 1057667"/>
                <a:gd name="connsiteX5" fmla="*/ 1361298 w 4118749"/>
                <a:gd name="connsiteY5" fmla="*/ 54507 h 1057667"/>
                <a:gd name="connsiteX6" fmla="*/ 496154 w 4118749"/>
                <a:gd name="connsiteY6" fmla="*/ 228600 h 1057667"/>
                <a:gd name="connsiteX7" fmla="*/ 96104 w 4118749"/>
                <a:gd name="connsiteY7" fmla="*/ 857250 h 1057667"/>
                <a:gd name="connsiteX8" fmla="*/ 2315429 w 4118749"/>
                <a:gd name="connsiteY8" fmla="*/ 1057275 h 1057667"/>
                <a:gd name="connsiteX9" fmla="*/ 3398225 w 4118749"/>
                <a:gd name="connsiteY9" fmla="*/ 895350 h 1057667"/>
                <a:gd name="connsiteX10" fmla="*/ 4085968 w 4118749"/>
                <a:gd name="connsiteY10" fmla="*/ 476250 h 1057667"/>
                <a:gd name="connsiteX11" fmla="*/ 3305355 w 4118749"/>
                <a:gd name="connsiteY11" fmla="*/ 0 h 1057667"/>
                <a:gd name="connsiteX0" fmla="*/ 4146559 w 4146559"/>
                <a:gd name="connsiteY0" fmla="*/ 85725 h 1057667"/>
                <a:gd name="connsiteX1" fmla="*/ 4067264 w 4146559"/>
                <a:gd name="connsiteY1" fmla="*/ 171450 h 1057667"/>
                <a:gd name="connsiteX2" fmla="*/ 3938795 w 4146559"/>
                <a:gd name="connsiteY2" fmla="*/ 190500 h 1057667"/>
                <a:gd name="connsiteX3" fmla="*/ 3410039 w 4146559"/>
                <a:gd name="connsiteY3" fmla="*/ 76200 h 1057667"/>
                <a:gd name="connsiteX4" fmla="*/ 2546319 w 4146559"/>
                <a:gd name="connsiteY4" fmla="*/ 28575 h 1057667"/>
                <a:gd name="connsiteX5" fmla="*/ 523964 w 4146559"/>
                <a:gd name="connsiteY5" fmla="*/ 228600 h 1057667"/>
                <a:gd name="connsiteX6" fmla="*/ 123914 w 4146559"/>
                <a:gd name="connsiteY6" fmla="*/ 857250 h 1057667"/>
                <a:gd name="connsiteX7" fmla="*/ 2343239 w 4146559"/>
                <a:gd name="connsiteY7" fmla="*/ 1057275 h 1057667"/>
                <a:gd name="connsiteX8" fmla="*/ 3426035 w 4146559"/>
                <a:gd name="connsiteY8" fmla="*/ 895350 h 1057667"/>
                <a:gd name="connsiteX9" fmla="*/ 4113778 w 4146559"/>
                <a:gd name="connsiteY9" fmla="*/ 476250 h 1057667"/>
                <a:gd name="connsiteX10" fmla="*/ 3333165 w 4146559"/>
                <a:gd name="connsiteY10" fmla="*/ 0 h 1057667"/>
                <a:gd name="connsiteX0" fmla="*/ 4225842 w 4225842"/>
                <a:gd name="connsiteY0" fmla="*/ 85725 h 942227"/>
                <a:gd name="connsiteX1" fmla="*/ 4146547 w 4225842"/>
                <a:gd name="connsiteY1" fmla="*/ 171450 h 942227"/>
                <a:gd name="connsiteX2" fmla="*/ 4018078 w 4225842"/>
                <a:gd name="connsiteY2" fmla="*/ 190500 h 942227"/>
                <a:gd name="connsiteX3" fmla="*/ 3489322 w 4225842"/>
                <a:gd name="connsiteY3" fmla="*/ 76200 h 942227"/>
                <a:gd name="connsiteX4" fmla="*/ 2625602 w 4225842"/>
                <a:gd name="connsiteY4" fmla="*/ 28575 h 942227"/>
                <a:gd name="connsiteX5" fmla="*/ 603247 w 4225842"/>
                <a:gd name="connsiteY5" fmla="*/ 228600 h 942227"/>
                <a:gd name="connsiteX6" fmla="*/ 203197 w 4225842"/>
                <a:gd name="connsiteY6" fmla="*/ 857250 h 942227"/>
                <a:gd name="connsiteX7" fmla="*/ 3505318 w 4225842"/>
                <a:gd name="connsiteY7" fmla="*/ 895350 h 942227"/>
                <a:gd name="connsiteX8" fmla="*/ 4193061 w 4225842"/>
                <a:gd name="connsiteY8" fmla="*/ 476250 h 942227"/>
                <a:gd name="connsiteX9" fmla="*/ 3412448 w 4225842"/>
                <a:gd name="connsiteY9" fmla="*/ 0 h 942227"/>
                <a:gd name="connsiteX0" fmla="*/ 3970595 w 3970595"/>
                <a:gd name="connsiteY0" fmla="*/ 85725 h 976737"/>
                <a:gd name="connsiteX1" fmla="*/ 3891300 w 3970595"/>
                <a:gd name="connsiteY1" fmla="*/ 171450 h 976737"/>
                <a:gd name="connsiteX2" fmla="*/ 3762831 w 3970595"/>
                <a:gd name="connsiteY2" fmla="*/ 190500 h 976737"/>
                <a:gd name="connsiteX3" fmla="*/ 3234075 w 3970595"/>
                <a:gd name="connsiteY3" fmla="*/ 76200 h 976737"/>
                <a:gd name="connsiteX4" fmla="*/ 2370355 w 3970595"/>
                <a:gd name="connsiteY4" fmla="*/ 28575 h 976737"/>
                <a:gd name="connsiteX5" fmla="*/ 348000 w 3970595"/>
                <a:gd name="connsiteY5" fmla="*/ 228600 h 976737"/>
                <a:gd name="connsiteX6" fmla="*/ 289105 w 3970595"/>
                <a:gd name="connsiteY6" fmla="*/ 914400 h 976737"/>
                <a:gd name="connsiteX7" fmla="*/ 3250071 w 3970595"/>
                <a:gd name="connsiteY7" fmla="*/ 895350 h 976737"/>
                <a:gd name="connsiteX8" fmla="*/ 3937814 w 3970595"/>
                <a:gd name="connsiteY8" fmla="*/ 476250 h 976737"/>
                <a:gd name="connsiteX9" fmla="*/ 3157201 w 3970595"/>
                <a:gd name="connsiteY9" fmla="*/ 0 h 976737"/>
                <a:gd name="connsiteX0" fmla="*/ 3945984 w 3945984"/>
                <a:gd name="connsiteY0" fmla="*/ 85725 h 1018734"/>
                <a:gd name="connsiteX1" fmla="*/ 3866689 w 3945984"/>
                <a:gd name="connsiteY1" fmla="*/ 171450 h 1018734"/>
                <a:gd name="connsiteX2" fmla="*/ 3738220 w 3945984"/>
                <a:gd name="connsiteY2" fmla="*/ 190500 h 1018734"/>
                <a:gd name="connsiteX3" fmla="*/ 3209464 w 3945984"/>
                <a:gd name="connsiteY3" fmla="*/ 76200 h 1018734"/>
                <a:gd name="connsiteX4" fmla="*/ 2345744 w 3945984"/>
                <a:gd name="connsiteY4" fmla="*/ 28575 h 1018734"/>
                <a:gd name="connsiteX5" fmla="*/ 323389 w 3945984"/>
                <a:gd name="connsiteY5" fmla="*/ 228600 h 1018734"/>
                <a:gd name="connsiteX6" fmla="*/ 264494 w 3945984"/>
                <a:gd name="connsiteY6" fmla="*/ 914400 h 1018734"/>
                <a:gd name="connsiteX7" fmla="*/ 2872121 w 3945984"/>
                <a:gd name="connsiteY7" fmla="*/ 971550 h 1018734"/>
                <a:gd name="connsiteX8" fmla="*/ 3913203 w 3945984"/>
                <a:gd name="connsiteY8" fmla="*/ 476250 h 1018734"/>
                <a:gd name="connsiteX9" fmla="*/ 3132590 w 3945984"/>
                <a:gd name="connsiteY9" fmla="*/ 0 h 1018734"/>
                <a:gd name="connsiteX0" fmla="*/ 3945984 w 3945984"/>
                <a:gd name="connsiteY0" fmla="*/ 85725 h 1019409"/>
                <a:gd name="connsiteX1" fmla="*/ 3866689 w 3945984"/>
                <a:gd name="connsiteY1" fmla="*/ 171450 h 1019409"/>
                <a:gd name="connsiteX2" fmla="*/ 3738220 w 3945984"/>
                <a:gd name="connsiteY2" fmla="*/ 190500 h 1019409"/>
                <a:gd name="connsiteX3" fmla="*/ 3209464 w 3945984"/>
                <a:gd name="connsiteY3" fmla="*/ 76200 h 1019409"/>
                <a:gd name="connsiteX4" fmla="*/ 2345744 w 3945984"/>
                <a:gd name="connsiteY4" fmla="*/ 28575 h 1019409"/>
                <a:gd name="connsiteX5" fmla="*/ 323389 w 3945984"/>
                <a:gd name="connsiteY5" fmla="*/ 228600 h 1019409"/>
                <a:gd name="connsiteX6" fmla="*/ 264494 w 3945984"/>
                <a:gd name="connsiteY6" fmla="*/ 914400 h 1019409"/>
                <a:gd name="connsiteX7" fmla="*/ 2872121 w 3945984"/>
                <a:gd name="connsiteY7" fmla="*/ 971550 h 1019409"/>
                <a:gd name="connsiteX8" fmla="*/ 3913203 w 3945984"/>
                <a:gd name="connsiteY8" fmla="*/ 466725 h 1019409"/>
                <a:gd name="connsiteX9" fmla="*/ 3132590 w 3945984"/>
                <a:gd name="connsiteY9" fmla="*/ 0 h 1019409"/>
                <a:gd name="connsiteX0" fmla="*/ 3866689 w 3915244"/>
                <a:gd name="connsiteY0" fmla="*/ 171450 h 1019409"/>
                <a:gd name="connsiteX1" fmla="*/ 3738220 w 3915244"/>
                <a:gd name="connsiteY1" fmla="*/ 190500 h 1019409"/>
                <a:gd name="connsiteX2" fmla="*/ 3209464 w 3915244"/>
                <a:gd name="connsiteY2" fmla="*/ 76200 h 1019409"/>
                <a:gd name="connsiteX3" fmla="*/ 2345744 w 3915244"/>
                <a:gd name="connsiteY3" fmla="*/ 28575 h 1019409"/>
                <a:gd name="connsiteX4" fmla="*/ 323389 w 3915244"/>
                <a:gd name="connsiteY4" fmla="*/ 228600 h 1019409"/>
                <a:gd name="connsiteX5" fmla="*/ 264494 w 3915244"/>
                <a:gd name="connsiteY5" fmla="*/ 914400 h 1019409"/>
                <a:gd name="connsiteX6" fmla="*/ 2872121 w 3915244"/>
                <a:gd name="connsiteY6" fmla="*/ 971550 h 1019409"/>
                <a:gd name="connsiteX7" fmla="*/ 3913203 w 3915244"/>
                <a:gd name="connsiteY7" fmla="*/ 466725 h 1019409"/>
                <a:gd name="connsiteX8" fmla="*/ 3132590 w 3915244"/>
                <a:gd name="connsiteY8" fmla="*/ 0 h 1019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15244" h="1019409">
                  <a:moveTo>
                    <a:pt x="3866689" y="171450"/>
                  </a:moveTo>
                  <a:cubicBezTo>
                    <a:pt x="3832062" y="188912"/>
                    <a:pt x="3818330" y="202110"/>
                    <a:pt x="3738220" y="190500"/>
                  </a:cubicBezTo>
                  <a:cubicBezTo>
                    <a:pt x="3599075" y="170334"/>
                    <a:pt x="3441543" y="103187"/>
                    <a:pt x="3209464" y="76200"/>
                  </a:cubicBezTo>
                  <a:cubicBezTo>
                    <a:pt x="2977385" y="49213"/>
                    <a:pt x="2826757" y="3175"/>
                    <a:pt x="2345744" y="28575"/>
                  </a:cubicBezTo>
                  <a:cubicBezTo>
                    <a:pt x="1864731" y="53975"/>
                    <a:pt x="670264" y="80963"/>
                    <a:pt x="323389" y="228600"/>
                  </a:cubicBezTo>
                  <a:cubicBezTo>
                    <a:pt x="-23486" y="376237"/>
                    <a:pt x="-160295" y="790575"/>
                    <a:pt x="264494" y="914400"/>
                  </a:cubicBezTo>
                  <a:cubicBezTo>
                    <a:pt x="689283" y="1038225"/>
                    <a:pt x="2264003" y="1046163"/>
                    <a:pt x="2872121" y="971550"/>
                  </a:cubicBezTo>
                  <a:cubicBezTo>
                    <a:pt x="3480239" y="896938"/>
                    <a:pt x="3869792" y="628650"/>
                    <a:pt x="3913203" y="466725"/>
                  </a:cubicBezTo>
                  <a:cubicBezTo>
                    <a:pt x="3956614" y="304800"/>
                    <a:pt x="3295218" y="99219"/>
                    <a:pt x="313259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337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95"/>
    </mc:Choice>
    <mc:Fallback xmlns="">
      <p:transition spd="slow" advTm="44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840" y="228600"/>
            <a:ext cx="8229600" cy="806450"/>
          </a:xfrm>
        </p:spPr>
        <p:txBody>
          <a:bodyPr/>
          <a:lstStyle/>
          <a:p>
            <a:r>
              <a:rPr lang="en-US" b="1" dirty="0" smtClean="0">
                <a:latin typeface="+mj-lt"/>
                <a:cs typeface="Arial" panose="020B0604020202020204" pitchFamily="34" charset="0"/>
              </a:rPr>
              <a:t>Calculating age by hand: Example Two</a:t>
            </a:r>
            <a:endParaRPr lang="en-US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052" name="Rectangle 2051"/>
          <p:cNvSpPr/>
          <p:nvPr/>
        </p:nvSpPr>
        <p:spPr>
          <a:xfrm>
            <a:off x="140563" y="1374871"/>
            <a:ext cx="4953000" cy="5414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583508" y="6324600"/>
            <a:ext cx="685800" cy="255587"/>
          </a:xfrm>
        </p:spPr>
        <p:txBody>
          <a:bodyPr/>
          <a:lstStyle/>
          <a:p>
            <a:pPr>
              <a:defRPr/>
            </a:pPr>
            <a:fld id="{05DF2FA6-71AA-46DE-906F-1ED3DD04D1C6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707253" y="1374870"/>
            <a:ext cx="4622027" cy="5414963"/>
            <a:chOff x="4453073" y="1336772"/>
            <a:chExt cx="4622027" cy="5414963"/>
          </a:xfrm>
        </p:grpSpPr>
        <p:pic>
          <p:nvPicPr>
            <p:cNvPr id="7" name="Picture 2" descr="C:\Users\kmattern\AppData\Local\Microsoft\Windows\Temporary Internet Files\Content.IE5\O64L2BHT\post_it__photoshop_action_by_grasycho-d335exk[1]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87"/>
            <a:stretch/>
          </p:blipFill>
          <p:spPr bwMode="auto">
            <a:xfrm>
              <a:off x="4453073" y="1336772"/>
              <a:ext cx="4404922" cy="5414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569901" y="2209740"/>
              <a:ext cx="35051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    </a:t>
              </a:r>
              <a:r>
                <a:rPr lang="en-US" sz="1800" b="1" dirty="0" smtClean="0">
                  <a:latin typeface="Lucida Handwriting" panose="03010101010101010101" pitchFamily="66" charset="0"/>
                </a:rPr>
                <a:t>Year    Month    Day</a:t>
              </a:r>
              <a:endParaRPr lang="en-US" sz="1800" b="1" dirty="0">
                <a:latin typeface="Lucida Handwriting" panose="03010101010101010101" pitchFamily="66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5029200" cy="5366872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>
                <a:latin typeface="+mn-lt"/>
                <a:cs typeface="Arial" panose="020B0604020202020204" pitchFamily="34" charset="0"/>
              </a:rPr>
              <a:t>First, determine whether </a:t>
            </a:r>
            <a:r>
              <a:rPr lang="en-US" dirty="0" smtClean="0">
                <a:latin typeface="+mn-lt"/>
                <a:cs typeface="Arial" panose="020B0604020202020204" pitchFamily="34" charset="0"/>
              </a:rPr>
              <a:t>you need to adjust for prematurity. In this example, the child wasn’t premature.</a:t>
            </a:r>
          </a:p>
        </p:txBody>
      </p:sp>
      <p:cxnSp>
        <p:nvCxnSpPr>
          <p:cNvPr id="44" name="Straight Connector 43"/>
          <p:cNvCxnSpPr/>
          <p:nvPr/>
        </p:nvCxnSpPr>
        <p:spPr>
          <a:xfrm flipV="1">
            <a:off x="6474715" y="3783714"/>
            <a:ext cx="2395634" cy="657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3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49"/>
    </mc:Choice>
    <mc:Fallback xmlns="">
      <p:transition spd="slow" advTm="10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74" y="228600"/>
            <a:ext cx="8229600" cy="806450"/>
          </a:xfrm>
        </p:spPr>
        <p:txBody>
          <a:bodyPr/>
          <a:lstStyle/>
          <a:p>
            <a:r>
              <a:rPr lang="en-US" b="1" dirty="0" smtClean="0">
                <a:latin typeface="+mj-lt"/>
                <a:cs typeface="Arial" panose="020B0604020202020204" pitchFamily="34" charset="0"/>
              </a:rPr>
              <a:t>Calculating age by hand: Example Two</a:t>
            </a:r>
            <a:endParaRPr lang="en-US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052" name="Rectangle 2051"/>
          <p:cNvSpPr/>
          <p:nvPr/>
        </p:nvSpPr>
        <p:spPr>
          <a:xfrm>
            <a:off x="140563" y="1374871"/>
            <a:ext cx="4953000" cy="5414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583508" y="6324600"/>
            <a:ext cx="685800" cy="255587"/>
          </a:xfrm>
        </p:spPr>
        <p:txBody>
          <a:bodyPr/>
          <a:lstStyle/>
          <a:p>
            <a:pPr>
              <a:defRPr/>
            </a:pPr>
            <a:fld id="{05DF2FA6-71AA-46DE-906F-1ED3DD04D1C6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707253" y="1374870"/>
            <a:ext cx="4622027" cy="5414963"/>
            <a:chOff x="4453073" y="1336772"/>
            <a:chExt cx="4622027" cy="5414963"/>
          </a:xfrm>
        </p:grpSpPr>
        <p:pic>
          <p:nvPicPr>
            <p:cNvPr id="7" name="Picture 2" descr="C:\Users\kmattern\AppData\Local\Microsoft\Windows\Temporary Internet Files\Content.IE5\O64L2BHT\post_it__photoshop_action_by_grasycho-d335exk[1]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87"/>
            <a:stretch/>
          </p:blipFill>
          <p:spPr bwMode="auto">
            <a:xfrm>
              <a:off x="4453073" y="1336772"/>
              <a:ext cx="4404922" cy="5414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569901" y="2209740"/>
              <a:ext cx="35051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     </a:t>
              </a:r>
              <a:r>
                <a:rPr lang="en-US" sz="1800" b="1" dirty="0" smtClean="0">
                  <a:latin typeface="Lucida Handwriting" panose="03010101010101010101" pitchFamily="66" charset="0"/>
                </a:rPr>
                <a:t>Year    Month    Day</a:t>
              </a:r>
              <a:endParaRPr lang="en-US" sz="1800" b="1" dirty="0">
                <a:latin typeface="Lucida Handwriting" panose="03010101010101010101" pitchFamily="66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409106" y="2480101"/>
            <a:ext cx="3517302" cy="830997"/>
            <a:chOff x="5409106" y="2480101"/>
            <a:chExt cx="3517302" cy="830997"/>
          </a:xfrm>
        </p:grpSpPr>
        <p:sp>
          <p:nvSpPr>
            <p:cNvPr id="10" name="TextBox 9"/>
            <p:cNvSpPr txBox="1"/>
            <p:nvPr/>
          </p:nvSpPr>
          <p:spPr>
            <a:xfrm>
              <a:off x="5409106" y="2480101"/>
              <a:ext cx="1066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Lucida Handwriting" panose="03010101010101010101" pitchFamily="66" charset="0"/>
                </a:rPr>
                <a:t>Date </a:t>
              </a:r>
            </a:p>
            <a:p>
              <a:r>
                <a:rPr lang="en-US" sz="1600" dirty="0" smtClean="0">
                  <a:latin typeface="Lucida Handwriting" panose="03010101010101010101" pitchFamily="66" charset="0"/>
                </a:rPr>
                <a:t>of </a:t>
              </a:r>
            </a:p>
            <a:p>
              <a:r>
                <a:rPr lang="en-US" sz="1600" dirty="0" smtClean="0">
                  <a:latin typeface="Lucida Handwriting" panose="03010101010101010101" pitchFamily="66" charset="0"/>
                </a:rPr>
                <a:t>screen</a:t>
              </a:r>
              <a:endParaRPr lang="en-US" sz="1600" dirty="0">
                <a:latin typeface="Lucida Handwriting" panose="03010101010101010101" pitchFamily="66" charset="0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6475906" y="2695544"/>
              <a:ext cx="2450502" cy="404783"/>
              <a:chOff x="6475906" y="2695544"/>
              <a:chExt cx="2450502" cy="404783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6475906" y="2695545"/>
                <a:ext cx="91549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Lucida Handwriting" panose="03010101010101010101" pitchFamily="66" charset="0"/>
                  </a:rPr>
                  <a:t>2016</a:t>
                </a:r>
                <a:endParaRPr lang="en-US" dirty="0">
                  <a:latin typeface="Lucida Handwriting" panose="03010101010101010101" pitchFamily="66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617618" y="2700217"/>
                <a:ext cx="53578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Lucida Handwriting" panose="03010101010101010101" pitchFamily="66" charset="0"/>
                  </a:rPr>
                  <a:t>10</a:t>
                </a:r>
                <a:endParaRPr lang="en-US" dirty="0">
                  <a:latin typeface="Lucida Handwriting" panose="03010101010101010101" pitchFamily="66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8541738" y="2695544"/>
                <a:ext cx="38467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Lucida Handwriting" panose="03010101010101010101" pitchFamily="66" charset="0"/>
                  </a:rPr>
                  <a:t>5</a:t>
                </a:r>
                <a:endParaRPr lang="en-US" dirty="0">
                  <a:latin typeface="Lucida Handwriting" panose="03010101010101010101" pitchFamily="66" charset="0"/>
                </a:endParaRPr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5409106" y="3349375"/>
            <a:ext cx="3636205" cy="434339"/>
            <a:chOff x="5409106" y="3349375"/>
            <a:chExt cx="3636205" cy="434339"/>
          </a:xfrm>
        </p:grpSpPr>
        <p:sp>
          <p:nvSpPr>
            <p:cNvPr id="17" name="TextBox 16"/>
            <p:cNvSpPr txBox="1"/>
            <p:nvPr/>
          </p:nvSpPr>
          <p:spPr>
            <a:xfrm>
              <a:off x="5409106" y="3445160"/>
              <a:ext cx="1066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Lucida Handwriting" panose="03010101010101010101" pitchFamily="66" charset="0"/>
                </a:rPr>
                <a:t>DOB</a:t>
              </a:r>
              <a:endParaRPr lang="en-US" sz="1600" dirty="0">
                <a:latin typeface="Lucida Handwriting" panose="03010101010101010101" pitchFamily="66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505963" y="3349375"/>
              <a:ext cx="8854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Lucida Handwriting" panose="03010101010101010101" pitchFamily="66" charset="0"/>
                </a:rPr>
                <a:t>2013</a:t>
              </a:r>
              <a:endParaRPr lang="en-US" dirty="0">
                <a:latin typeface="Lucida Handwriting" panose="03010101010101010101" pitchFamily="66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617618" y="3349375"/>
              <a:ext cx="5357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Lucida Handwriting" panose="03010101010101010101" pitchFamily="66" charset="0"/>
                </a:rPr>
                <a:t>12</a:t>
              </a:r>
              <a:endParaRPr lang="en-US" dirty="0">
                <a:latin typeface="Lucida Handwriting" panose="03010101010101010101" pitchFamily="66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509529" y="3350743"/>
              <a:ext cx="5357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Lucida Handwriting" panose="03010101010101010101" pitchFamily="66" charset="0"/>
                </a:rPr>
                <a:t>8</a:t>
              </a:r>
              <a:endParaRPr lang="en-US" dirty="0">
                <a:latin typeface="Lucida Handwriting" panose="03010101010101010101" pitchFamily="66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8542883" y="2506641"/>
            <a:ext cx="535782" cy="404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Lucida Handwriting" panose="03010101010101010101" pitchFamily="66" charset="0"/>
              </a:rPr>
              <a:t>35</a:t>
            </a:r>
            <a:endParaRPr lang="en-US" dirty="0">
              <a:latin typeface="Lucida Handwriting" panose="03010101010101010101" pitchFamily="66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7617618" y="2799980"/>
            <a:ext cx="535782" cy="1912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991490" y="2511994"/>
            <a:ext cx="535782" cy="404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Lucida Handwriting" panose="03010101010101010101" pitchFamily="66" charset="0"/>
              </a:rPr>
              <a:t>9</a:t>
            </a:r>
            <a:endParaRPr lang="en-US" dirty="0">
              <a:latin typeface="Lucida Handwriting" panose="03010101010101010101" pitchFamily="66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8466182" y="2804652"/>
            <a:ext cx="535782" cy="1912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705600" y="3890187"/>
            <a:ext cx="384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Lucida Handwriting" panose="03010101010101010101" pitchFamily="66" charset="0"/>
              </a:rPr>
              <a:t>2</a:t>
            </a:r>
            <a:endParaRPr lang="en-US" b="1" dirty="0">
              <a:latin typeface="Lucida Handwriting" panose="03010101010101010101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91534" y="3882297"/>
            <a:ext cx="384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Lucida Handwriting" panose="03010101010101010101" pitchFamily="66" charset="0"/>
              </a:rPr>
              <a:t>9</a:t>
            </a:r>
            <a:endParaRPr lang="en-US" b="1" dirty="0">
              <a:latin typeface="Lucida Handwriting" panose="03010101010101010101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382000" y="3882297"/>
            <a:ext cx="747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Lucida Handwriting" panose="03010101010101010101" pitchFamily="66" charset="0"/>
              </a:rPr>
              <a:t>27</a:t>
            </a:r>
            <a:endParaRPr lang="en-US" b="1" dirty="0">
              <a:latin typeface="Lucida Handwriting" panose="03010101010101010101" pitchFamily="66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6474715" y="3783714"/>
            <a:ext cx="2395634" cy="657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6630043" y="2804652"/>
            <a:ext cx="535782" cy="1912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455215" y="2474182"/>
            <a:ext cx="885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Lucida Handwriting" panose="03010101010101010101" pitchFamily="66" charset="0"/>
              </a:rPr>
              <a:t>2015</a:t>
            </a:r>
            <a:endParaRPr lang="en-US" dirty="0">
              <a:latin typeface="Lucida Handwriting" panose="03010101010101010101" pitchFamily="66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349727" y="2471453"/>
            <a:ext cx="535782" cy="404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Lucida Handwriting" panose="03010101010101010101" pitchFamily="66" charset="0"/>
              </a:rPr>
              <a:t>21</a:t>
            </a:r>
            <a:endParaRPr lang="en-US" dirty="0">
              <a:latin typeface="Lucida Handwriting" panose="03010101010101010101" pitchFamily="66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7808312" y="2578617"/>
            <a:ext cx="535782" cy="1912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51" name="Group 2050"/>
          <p:cNvGrpSpPr/>
          <p:nvPr/>
        </p:nvGrpSpPr>
        <p:grpSpPr>
          <a:xfrm>
            <a:off x="5824081" y="4355569"/>
            <a:ext cx="3060770" cy="1019409"/>
            <a:chOff x="5824081" y="4355569"/>
            <a:chExt cx="3060770" cy="1019409"/>
          </a:xfrm>
        </p:grpSpPr>
        <p:sp>
          <p:nvSpPr>
            <p:cNvPr id="36" name="TextBox 35"/>
            <p:cNvSpPr txBox="1"/>
            <p:nvPr/>
          </p:nvSpPr>
          <p:spPr>
            <a:xfrm>
              <a:off x="5978031" y="4572000"/>
              <a:ext cx="28267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Lucida Handwriting" panose="03010101010101010101" pitchFamily="66" charset="0"/>
                </a:rPr>
                <a:t>2 years, 9 months, 27 days</a:t>
              </a:r>
              <a:endParaRPr lang="en-US" dirty="0">
                <a:latin typeface="Lucida Handwriting" panose="03010101010101010101" pitchFamily="66" charset="0"/>
              </a:endParaRPr>
            </a:p>
          </p:txBody>
        </p:sp>
        <p:sp>
          <p:nvSpPr>
            <p:cNvPr id="2049" name="Freeform 2048"/>
            <p:cNvSpPr/>
            <p:nvPr/>
          </p:nvSpPr>
          <p:spPr>
            <a:xfrm>
              <a:off x="5824081" y="4355569"/>
              <a:ext cx="3060770" cy="1019409"/>
            </a:xfrm>
            <a:custGeom>
              <a:avLst/>
              <a:gdLst>
                <a:gd name="connsiteX0" fmla="*/ 4105275 w 4105372"/>
                <a:gd name="connsiteY0" fmla="*/ 142875 h 1047750"/>
                <a:gd name="connsiteX1" fmla="*/ 3952875 w 4105372"/>
                <a:gd name="connsiteY1" fmla="*/ 123825 h 1047750"/>
                <a:gd name="connsiteX2" fmla="*/ 3714750 w 4105372"/>
                <a:gd name="connsiteY2" fmla="*/ 76200 h 1047750"/>
                <a:gd name="connsiteX3" fmla="*/ 3295650 w 4105372"/>
                <a:gd name="connsiteY3" fmla="*/ 28575 h 1047750"/>
                <a:gd name="connsiteX4" fmla="*/ 3028950 w 4105372"/>
                <a:gd name="connsiteY4" fmla="*/ 19050 h 1047750"/>
                <a:gd name="connsiteX5" fmla="*/ 2247900 w 4105372"/>
                <a:gd name="connsiteY5" fmla="*/ 0 h 1047750"/>
                <a:gd name="connsiteX6" fmla="*/ 1228725 w 4105372"/>
                <a:gd name="connsiteY6" fmla="*/ 9525 h 1047750"/>
                <a:gd name="connsiteX7" fmla="*/ 962025 w 4105372"/>
                <a:gd name="connsiteY7" fmla="*/ 19050 h 1047750"/>
                <a:gd name="connsiteX8" fmla="*/ 657225 w 4105372"/>
                <a:gd name="connsiteY8" fmla="*/ 66675 h 1047750"/>
                <a:gd name="connsiteX9" fmla="*/ 409575 w 4105372"/>
                <a:gd name="connsiteY9" fmla="*/ 180975 h 1047750"/>
                <a:gd name="connsiteX10" fmla="*/ 342900 w 4105372"/>
                <a:gd name="connsiteY10" fmla="*/ 209550 h 1047750"/>
                <a:gd name="connsiteX11" fmla="*/ 247650 w 4105372"/>
                <a:gd name="connsiteY11" fmla="*/ 304800 h 1047750"/>
                <a:gd name="connsiteX12" fmla="*/ 171450 w 4105372"/>
                <a:gd name="connsiteY12" fmla="*/ 409575 h 1047750"/>
                <a:gd name="connsiteX13" fmla="*/ 66675 w 4105372"/>
                <a:gd name="connsiteY13" fmla="*/ 561975 h 1047750"/>
                <a:gd name="connsiteX14" fmla="*/ 38100 w 4105372"/>
                <a:gd name="connsiteY14" fmla="*/ 609600 h 1047750"/>
                <a:gd name="connsiteX15" fmla="*/ 19050 w 4105372"/>
                <a:gd name="connsiteY15" fmla="*/ 666750 h 1047750"/>
                <a:gd name="connsiteX16" fmla="*/ 0 w 4105372"/>
                <a:gd name="connsiteY16" fmla="*/ 752475 h 1047750"/>
                <a:gd name="connsiteX17" fmla="*/ 9525 w 4105372"/>
                <a:gd name="connsiteY17" fmla="*/ 809625 h 1047750"/>
                <a:gd name="connsiteX18" fmla="*/ 161925 w 4105372"/>
                <a:gd name="connsiteY18" fmla="*/ 885825 h 1047750"/>
                <a:gd name="connsiteX19" fmla="*/ 295275 w 4105372"/>
                <a:gd name="connsiteY19" fmla="*/ 923925 h 1047750"/>
                <a:gd name="connsiteX20" fmla="*/ 600075 w 4105372"/>
                <a:gd name="connsiteY20" fmla="*/ 942975 h 1047750"/>
                <a:gd name="connsiteX21" fmla="*/ 838200 w 4105372"/>
                <a:gd name="connsiteY21" fmla="*/ 962025 h 1047750"/>
                <a:gd name="connsiteX22" fmla="*/ 2228850 w 4105372"/>
                <a:gd name="connsiteY22" fmla="*/ 1009650 h 1047750"/>
                <a:gd name="connsiteX23" fmla="*/ 2714625 w 4105372"/>
                <a:gd name="connsiteY23" fmla="*/ 1028700 h 1047750"/>
                <a:gd name="connsiteX24" fmla="*/ 3695700 w 4105372"/>
                <a:gd name="connsiteY24" fmla="*/ 1047750 h 1047750"/>
                <a:gd name="connsiteX25" fmla="*/ 3895725 w 4105372"/>
                <a:gd name="connsiteY25" fmla="*/ 1038225 h 1047750"/>
                <a:gd name="connsiteX26" fmla="*/ 4086225 w 4105372"/>
                <a:gd name="connsiteY26" fmla="*/ 1000125 h 1047750"/>
                <a:gd name="connsiteX27" fmla="*/ 4076700 w 4105372"/>
                <a:gd name="connsiteY27" fmla="*/ 666750 h 1047750"/>
                <a:gd name="connsiteX28" fmla="*/ 4057650 w 4105372"/>
                <a:gd name="connsiteY28" fmla="*/ 619125 h 1047750"/>
                <a:gd name="connsiteX29" fmla="*/ 4048125 w 4105372"/>
                <a:gd name="connsiteY29" fmla="*/ 581025 h 1047750"/>
                <a:gd name="connsiteX30" fmla="*/ 4019550 w 4105372"/>
                <a:gd name="connsiteY30" fmla="*/ 542925 h 1047750"/>
                <a:gd name="connsiteX31" fmla="*/ 4000500 w 4105372"/>
                <a:gd name="connsiteY31" fmla="*/ 504825 h 1047750"/>
                <a:gd name="connsiteX32" fmla="*/ 3914775 w 4105372"/>
                <a:gd name="connsiteY32" fmla="*/ 447675 h 1047750"/>
                <a:gd name="connsiteX33" fmla="*/ 3867150 w 4105372"/>
                <a:gd name="connsiteY33" fmla="*/ 419100 h 1047750"/>
                <a:gd name="connsiteX34" fmla="*/ 3800475 w 4105372"/>
                <a:gd name="connsiteY34" fmla="*/ 390525 h 1047750"/>
                <a:gd name="connsiteX35" fmla="*/ 3743325 w 4105372"/>
                <a:gd name="connsiteY35" fmla="*/ 361950 h 1047750"/>
                <a:gd name="connsiteX36" fmla="*/ 3724275 w 4105372"/>
                <a:gd name="connsiteY36" fmla="*/ 333375 h 1047750"/>
                <a:gd name="connsiteX37" fmla="*/ 3714750 w 4105372"/>
                <a:gd name="connsiteY37" fmla="*/ 304800 h 1047750"/>
                <a:gd name="connsiteX38" fmla="*/ 3657600 w 4105372"/>
                <a:gd name="connsiteY38" fmla="*/ 247650 h 1047750"/>
                <a:gd name="connsiteX39" fmla="*/ 3638550 w 4105372"/>
                <a:gd name="connsiteY39" fmla="*/ 219075 h 1047750"/>
                <a:gd name="connsiteX40" fmla="*/ 3581400 w 4105372"/>
                <a:gd name="connsiteY40" fmla="*/ 180975 h 1047750"/>
                <a:gd name="connsiteX41" fmla="*/ 3552825 w 4105372"/>
                <a:gd name="connsiteY41" fmla="*/ 161925 h 1047750"/>
                <a:gd name="connsiteX42" fmla="*/ 3505200 w 4105372"/>
                <a:gd name="connsiteY42" fmla="*/ 114300 h 1047750"/>
                <a:gd name="connsiteX43" fmla="*/ 3409950 w 4105372"/>
                <a:gd name="connsiteY43" fmla="*/ 47625 h 1047750"/>
                <a:gd name="connsiteX44" fmla="*/ 3381375 w 4105372"/>
                <a:gd name="connsiteY44" fmla="*/ 38100 h 1047750"/>
                <a:gd name="connsiteX45" fmla="*/ 3352800 w 4105372"/>
                <a:gd name="connsiteY45" fmla="*/ 19050 h 1047750"/>
                <a:gd name="connsiteX0" fmla="*/ 4105275 w 4105372"/>
                <a:gd name="connsiteY0" fmla="*/ 142875 h 1047750"/>
                <a:gd name="connsiteX1" fmla="*/ 3952875 w 4105372"/>
                <a:gd name="connsiteY1" fmla="*/ 123825 h 1047750"/>
                <a:gd name="connsiteX2" fmla="*/ 3714750 w 4105372"/>
                <a:gd name="connsiteY2" fmla="*/ 76200 h 1047750"/>
                <a:gd name="connsiteX3" fmla="*/ 3295650 w 4105372"/>
                <a:gd name="connsiteY3" fmla="*/ 28575 h 1047750"/>
                <a:gd name="connsiteX4" fmla="*/ 3028950 w 4105372"/>
                <a:gd name="connsiteY4" fmla="*/ 19050 h 1047750"/>
                <a:gd name="connsiteX5" fmla="*/ 2247900 w 4105372"/>
                <a:gd name="connsiteY5" fmla="*/ 0 h 1047750"/>
                <a:gd name="connsiteX6" fmla="*/ 1228725 w 4105372"/>
                <a:gd name="connsiteY6" fmla="*/ 9525 h 1047750"/>
                <a:gd name="connsiteX7" fmla="*/ 962025 w 4105372"/>
                <a:gd name="connsiteY7" fmla="*/ 19050 h 1047750"/>
                <a:gd name="connsiteX8" fmla="*/ 657225 w 4105372"/>
                <a:gd name="connsiteY8" fmla="*/ 66675 h 1047750"/>
                <a:gd name="connsiteX9" fmla="*/ 409575 w 4105372"/>
                <a:gd name="connsiteY9" fmla="*/ 180975 h 1047750"/>
                <a:gd name="connsiteX10" fmla="*/ 342900 w 4105372"/>
                <a:gd name="connsiteY10" fmla="*/ 209550 h 1047750"/>
                <a:gd name="connsiteX11" fmla="*/ 247650 w 4105372"/>
                <a:gd name="connsiteY11" fmla="*/ 304800 h 1047750"/>
                <a:gd name="connsiteX12" fmla="*/ 171450 w 4105372"/>
                <a:gd name="connsiteY12" fmla="*/ 409575 h 1047750"/>
                <a:gd name="connsiteX13" fmla="*/ 66675 w 4105372"/>
                <a:gd name="connsiteY13" fmla="*/ 561975 h 1047750"/>
                <a:gd name="connsiteX14" fmla="*/ 38100 w 4105372"/>
                <a:gd name="connsiteY14" fmla="*/ 609600 h 1047750"/>
                <a:gd name="connsiteX15" fmla="*/ 19050 w 4105372"/>
                <a:gd name="connsiteY15" fmla="*/ 666750 h 1047750"/>
                <a:gd name="connsiteX16" fmla="*/ 0 w 4105372"/>
                <a:gd name="connsiteY16" fmla="*/ 752475 h 1047750"/>
                <a:gd name="connsiteX17" fmla="*/ 9525 w 4105372"/>
                <a:gd name="connsiteY17" fmla="*/ 809625 h 1047750"/>
                <a:gd name="connsiteX18" fmla="*/ 161925 w 4105372"/>
                <a:gd name="connsiteY18" fmla="*/ 885825 h 1047750"/>
                <a:gd name="connsiteX19" fmla="*/ 295275 w 4105372"/>
                <a:gd name="connsiteY19" fmla="*/ 923925 h 1047750"/>
                <a:gd name="connsiteX20" fmla="*/ 600075 w 4105372"/>
                <a:gd name="connsiteY20" fmla="*/ 942975 h 1047750"/>
                <a:gd name="connsiteX21" fmla="*/ 838200 w 4105372"/>
                <a:gd name="connsiteY21" fmla="*/ 962025 h 1047750"/>
                <a:gd name="connsiteX22" fmla="*/ 2228850 w 4105372"/>
                <a:gd name="connsiteY22" fmla="*/ 1009650 h 1047750"/>
                <a:gd name="connsiteX23" fmla="*/ 2714625 w 4105372"/>
                <a:gd name="connsiteY23" fmla="*/ 1028700 h 1047750"/>
                <a:gd name="connsiteX24" fmla="*/ 3695700 w 4105372"/>
                <a:gd name="connsiteY24" fmla="*/ 1047750 h 1047750"/>
                <a:gd name="connsiteX25" fmla="*/ 3895725 w 4105372"/>
                <a:gd name="connsiteY25" fmla="*/ 1038225 h 1047750"/>
                <a:gd name="connsiteX26" fmla="*/ 4086225 w 4105372"/>
                <a:gd name="connsiteY26" fmla="*/ 1000125 h 1047750"/>
                <a:gd name="connsiteX27" fmla="*/ 4076700 w 4105372"/>
                <a:gd name="connsiteY27" fmla="*/ 666750 h 1047750"/>
                <a:gd name="connsiteX28" fmla="*/ 4057650 w 4105372"/>
                <a:gd name="connsiteY28" fmla="*/ 619125 h 1047750"/>
                <a:gd name="connsiteX29" fmla="*/ 4048125 w 4105372"/>
                <a:gd name="connsiteY29" fmla="*/ 581025 h 1047750"/>
                <a:gd name="connsiteX30" fmla="*/ 4019550 w 4105372"/>
                <a:gd name="connsiteY30" fmla="*/ 542925 h 1047750"/>
                <a:gd name="connsiteX31" fmla="*/ 4000500 w 4105372"/>
                <a:gd name="connsiteY31" fmla="*/ 504825 h 1047750"/>
                <a:gd name="connsiteX32" fmla="*/ 3914775 w 4105372"/>
                <a:gd name="connsiteY32" fmla="*/ 447675 h 1047750"/>
                <a:gd name="connsiteX33" fmla="*/ 3867150 w 4105372"/>
                <a:gd name="connsiteY33" fmla="*/ 419100 h 1047750"/>
                <a:gd name="connsiteX34" fmla="*/ 3800475 w 4105372"/>
                <a:gd name="connsiteY34" fmla="*/ 390525 h 1047750"/>
                <a:gd name="connsiteX35" fmla="*/ 3743325 w 4105372"/>
                <a:gd name="connsiteY35" fmla="*/ 361950 h 1047750"/>
                <a:gd name="connsiteX36" fmla="*/ 3724275 w 4105372"/>
                <a:gd name="connsiteY36" fmla="*/ 333375 h 1047750"/>
                <a:gd name="connsiteX37" fmla="*/ 3714750 w 4105372"/>
                <a:gd name="connsiteY37" fmla="*/ 304800 h 1047750"/>
                <a:gd name="connsiteX38" fmla="*/ 3638550 w 4105372"/>
                <a:gd name="connsiteY38" fmla="*/ 219075 h 1047750"/>
                <a:gd name="connsiteX39" fmla="*/ 3581400 w 4105372"/>
                <a:gd name="connsiteY39" fmla="*/ 180975 h 1047750"/>
                <a:gd name="connsiteX40" fmla="*/ 3552825 w 4105372"/>
                <a:gd name="connsiteY40" fmla="*/ 161925 h 1047750"/>
                <a:gd name="connsiteX41" fmla="*/ 3505200 w 4105372"/>
                <a:gd name="connsiteY41" fmla="*/ 114300 h 1047750"/>
                <a:gd name="connsiteX42" fmla="*/ 3409950 w 4105372"/>
                <a:gd name="connsiteY42" fmla="*/ 47625 h 1047750"/>
                <a:gd name="connsiteX43" fmla="*/ 3381375 w 4105372"/>
                <a:gd name="connsiteY43" fmla="*/ 38100 h 1047750"/>
                <a:gd name="connsiteX44" fmla="*/ 3352800 w 4105372"/>
                <a:gd name="connsiteY44" fmla="*/ 19050 h 1047750"/>
                <a:gd name="connsiteX0" fmla="*/ 4105275 w 4105372"/>
                <a:gd name="connsiteY0" fmla="*/ 142875 h 1047750"/>
                <a:gd name="connsiteX1" fmla="*/ 3952875 w 4105372"/>
                <a:gd name="connsiteY1" fmla="*/ 123825 h 1047750"/>
                <a:gd name="connsiteX2" fmla="*/ 3714750 w 4105372"/>
                <a:gd name="connsiteY2" fmla="*/ 76200 h 1047750"/>
                <a:gd name="connsiteX3" fmla="*/ 3295650 w 4105372"/>
                <a:gd name="connsiteY3" fmla="*/ 28575 h 1047750"/>
                <a:gd name="connsiteX4" fmla="*/ 3028950 w 4105372"/>
                <a:gd name="connsiteY4" fmla="*/ 19050 h 1047750"/>
                <a:gd name="connsiteX5" fmla="*/ 2247900 w 4105372"/>
                <a:gd name="connsiteY5" fmla="*/ 0 h 1047750"/>
                <a:gd name="connsiteX6" fmla="*/ 1228725 w 4105372"/>
                <a:gd name="connsiteY6" fmla="*/ 9525 h 1047750"/>
                <a:gd name="connsiteX7" fmla="*/ 962025 w 4105372"/>
                <a:gd name="connsiteY7" fmla="*/ 19050 h 1047750"/>
                <a:gd name="connsiteX8" fmla="*/ 657225 w 4105372"/>
                <a:gd name="connsiteY8" fmla="*/ 66675 h 1047750"/>
                <a:gd name="connsiteX9" fmla="*/ 409575 w 4105372"/>
                <a:gd name="connsiteY9" fmla="*/ 180975 h 1047750"/>
                <a:gd name="connsiteX10" fmla="*/ 342900 w 4105372"/>
                <a:gd name="connsiteY10" fmla="*/ 209550 h 1047750"/>
                <a:gd name="connsiteX11" fmla="*/ 247650 w 4105372"/>
                <a:gd name="connsiteY11" fmla="*/ 304800 h 1047750"/>
                <a:gd name="connsiteX12" fmla="*/ 171450 w 4105372"/>
                <a:gd name="connsiteY12" fmla="*/ 409575 h 1047750"/>
                <a:gd name="connsiteX13" fmla="*/ 66675 w 4105372"/>
                <a:gd name="connsiteY13" fmla="*/ 561975 h 1047750"/>
                <a:gd name="connsiteX14" fmla="*/ 38100 w 4105372"/>
                <a:gd name="connsiteY14" fmla="*/ 609600 h 1047750"/>
                <a:gd name="connsiteX15" fmla="*/ 19050 w 4105372"/>
                <a:gd name="connsiteY15" fmla="*/ 666750 h 1047750"/>
                <a:gd name="connsiteX16" fmla="*/ 0 w 4105372"/>
                <a:gd name="connsiteY16" fmla="*/ 752475 h 1047750"/>
                <a:gd name="connsiteX17" fmla="*/ 9525 w 4105372"/>
                <a:gd name="connsiteY17" fmla="*/ 809625 h 1047750"/>
                <a:gd name="connsiteX18" fmla="*/ 161925 w 4105372"/>
                <a:gd name="connsiteY18" fmla="*/ 885825 h 1047750"/>
                <a:gd name="connsiteX19" fmla="*/ 295275 w 4105372"/>
                <a:gd name="connsiteY19" fmla="*/ 923925 h 1047750"/>
                <a:gd name="connsiteX20" fmla="*/ 600075 w 4105372"/>
                <a:gd name="connsiteY20" fmla="*/ 942975 h 1047750"/>
                <a:gd name="connsiteX21" fmla="*/ 838200 w 4105372"/>
                <a:gd name="connsiteY21" fmla="*/ 962025 h 1047750"/>
                <a:gd name="connsiteX22" fmla="*/ 2228850 w 4105372"/>
                <a:gd name="connsiteY22" fmla="*/ 1009650 h 1047750"/>
                <a:gd name="connsiteX23" fmla="*/ 2714625 w 4105372"/>
                <a:gd name="connsiteY23" fmla="*/ 1028700 h 1047750"/>
                <a:gd name="connsiteX24" fmla="*/ 3695700 w 4105372"/>
                <a:gd name="connsiteY24" fmla="*/ 1047750 h 1047750"/>
                <a:gd name="connsiteX25" fmla="*/ 3895725 w 4105372"/>
                <a:gd name="connsiteY25" fmla="*/ 1038225 h 1047750"/>
                <a:gd name="connsiteX26" fmla="*/ 4086225 w 4105372"/>
                <a:gd name="connsiteY26" fmla="*/ 1000125 h 1047750"/>
                <a:gd name="connsiteX27" fmla="*/ 4076700 w 4105372"/>
                <a:gd name="connsiteY27" fmla="*/ 666750 h 1047750"/>
                <a:gd name="connsiteX28" fmla="*/ 4057650 w 4105372"/>
                <a:gd name="connsiteY28" fmla="*/ 619125 h 1047750"/>
                <a:gd name="connsiteX29" fmla="*/ 4048125 w 4105372"/>
                <a:gd name="connsiteY29" fmla="*/ 581025 h 1047750"/>
                <a:gd name="connsiteX30" fmla="*/ 4019550 w 4105372"/>
                <a:gd name="connsiteY30" fmla="*/ 542925 h 1047750"/>
                <a:gd name="connsiteX31" fmla="*/ 4000500 w 4105372"/>
                <a:gd name="connsiteY31" fmla="*/ 504825 h 1047750"/>
                <a:gd name="connsiteX32" fmla="*/ 3914775 w 4105372"/>
                <a:gd name="connsiteY32" fmla="*/ 447675 h 1047750"/>
                <a:gd name="connsiteX33" fmla="*/ 3867150 w 4105372"/>
                <a:gd name="connsiteY33" fmla="*/ 419100 h 1047750"/>
                <a:gd name="connsiteX34" fmla="*/ 3743325 w 4105372"/>
                <a:gd name="connsiteY34" fmla="*/ 361950 h 1047750"/>
                <a:gd name="connsiteX35" fmla="*/ 3724275 w 4105372"/>
                <a:gd name="connsiteY35" fmla="*/ 333375 h 1047750"/>
                <a:gd name="connsiteX36" fmla="*/ 3714750 w 4105372"/>
                <a:gd name="connsiteY36" fmla="*/ 304800 h 1047750"/>
                <a:gd name="connsiteX37" fmla="*/ 3638550 w 4105372"/>
                <a:gd name="connsiteY37" fmla="*/ 219075 h 1047750"/>
                <a:gd name="connsiteX38" fmla="*/ 3581400 w 4105372"/>
                <a:gd name="connsiteY38" fmla="*/ 180975 h 1047750"/>
                <a:gd name="connsiteX39" fmla="*/ 3552825 w 4105372"/>
                <a:gd name="connsiteY39" fmla="*/ 161925 h 1047750"/>
                <a:gd name="connsiteX40" fmla="*/ 3505200 w 4105372"/>
                <a:gd name="connsiteY40" fmla="*/ 114300 h 1047750"/>
                <a:gd name="connsiteX41" fmla="*/ 3409950 w 4105372"/>
                <a:gd name="connsiteY41" fmla="*/ 47625 h 1047750"/>
                <a:gd name="connsiteX42" fmla="*/ 3381375 w 4105372"/>
                <a:gd name="connsiteY42" fmla="*/ 38100 h 1047750"/>
                <a:gd name="connsiteX43" fmla="*/ 3352800 w 4105372"/>
                <a:gd name="connsiteY43" fmla="*/ 19050 h 1047750"/>
                <a:gd name="connsiteX0" fmla="*/ 4105275 w 4105372"/>
                <a:gd name="connsiteY0" fmla="*/ 142875 h 1047750"/>
                <a:gd name="connsiteX1" fmla="*/ 3952875 w 4105372"/>
                <a:gd name="connsiteY1" fmla="*/ 123825 h 1047750"/>
                <a:gd name="connsiteX2" fmla="*/ 3714750 w 4105372"/>
                <a:gd name="connsiteY2" fmla="*/ 76200 h 1047750"/>
                <a:gd name="connsiteX3" fmla="*/ 3295650 w 4105372"/>
                <a:gd name="connsiteY3" fmla="*/ 28575 h 1047750"/>
                <a:gd name="connsiteX4" fmla="*/ 3028950 w 4105372"/>
                <a:gd name="connsiteY4" fmla="*/ 19050 h 1047750"/>
                <a:gd name="connsiteX5" fmla="*/ 2247900 w 4105372"/>
                <a:gd name="connsiteY5" fmla="*/ 0 h 1047750"/>
                <a:gd name="connsiteX6" fmla="*/ 1228725 w 4105372"/>
                <a:gd name="connsiteY6" fmla="*/ 9525 h 1047750"/>
                <a:gd name="connsiteX7" fmla="*/ 962025 w 4105372"/>
                <a:gd name="connsiteY7" fmla="*/ 19050 h 1047750"/>
                <a:gd name="connsiteX8" fmla="*/ 657225 w 4105372"/>
                <a:gd name="connsiteY8" fmla="*/ 66675 h 1047750"/>
                <a:gd name="connsiteX9" fmla="*/ 409575 w 4105372"/>
                <a:gd name="connsiteY9" fmla="*/ 180975 h 1047750"/>
                <a:gd name="connsiteX10" fmla="*/ 342900 w 4105372"/>
                <a:gd name="connsiteY10" fmla="*/ 209550 h 1047750"/>
                <a:gd name="connsiteX11" fmla="*/ 247650 w 4105372"/>
                <a:gd name="connsiteY11" fmla="*/ 304800 h 1047750"/>
                <a:gd name="connsiteX12" fmla="*/ 171450 w 4105372"/>
                <a:gd name="connsiteY12" fmla="*/ 409575 h 1047750"/>
                <a:gd name="connsiteX13" fmla="*/ 66675 w 4105372"/>
                <a:gd name="connsiteY13" fmla="*/ 561975 h 1047750"/>
                <a:gd name="connsiteX14" fmla="*/ 38100 w 4105372"/>
                <a:gd name="connsiteY14" fmla="*/ 609600 h 1047750"/>
                <a:gd name="connsiteX15" fmla="*/ 19050 w 4105372"/>
                <a:gd name="connsiteY15" fmla="*/ 666750 h 1047750"/>
                <a:gd name="connsiteX16" fmla="*/ 0 w 4105372"/>
                <a:gd name="connsiteY16" fmla="*/ 752475 h 1047750"/>
                <a:gd name="connsiteX17" fmla="*/ 9525 w 4105372"/>
                <a:gd name="connsiteY17" fmla="*/ 809625 h 1047750"/>
                <a:gd name="connsiteX18" fmla="*/ 161925 w 4105372"/>
                <a:gd name="connsiteY18" fmla="*/ 885825 h 1047750"/>
                <a:gd name="connsiteX19" fmla="*/ 295275 w 4105372"/>
                <a:gd name="connsiteY19" fmla="*/ 923925 h 1047750"/>
                <a:gd name="connsiteX20" fmla="*/ 600075 w 4105372"/>
                <a:gd name="connsiteY20" fmla="*/ 942975 h 1047750"/>
                <a:gd name="connsiteX21" fmla="*/ 838200 w 4105372"/>
                <a:gd name="connsiteY21" fmla="*/ 962025 h 1047750"/>
                <a:gd name="connsiteX22" fmla="*/ 2228850 w 4105372"/>
                <a:gd name="connsiteY22" fmla="*/ 1009650 h 1047750"/>
                <a:gd name="connsiteX23" fmla="*/ 2714625 w 4105372"/>
                <a:gd name="connsiteY23" fmla="*/ 1028700 h 1047750"/>
                <a:gd name="connsiteX24" fmla="*/ 3695700 w 4105372"/>
                <a:gd name="connsiteY24" fmla="*/ 1047750 h 1047750"/>
                <a:gd name="connsiteX25" fmla="*/ 3895725 w 4105372"/>
                <a:gd name="connsiteY25" fmla="*/ 1038225 h 1047750"/>
                <a:gd name="connsiteX26" fmla="*/ 4086225 w 4105372"/>
                <a:gd name="connsiteY26" fmla="*/ 1000125 h 1047750"/>
                <a:gd name="connsiteX27" fmla="*/ 4076700 w 4105372"/>
                <a:gd name="connsiteY27" fmla="*/ 666750 h 1047750"/>
                <a:gd name="connsiteX28" fmla="*/ 4057650 w 4105372"/>
                <a:gd name="connsiteY28" fmla="*/ 619125 h 1047750"/>
                <a:gd name="connsiteX29" fmla="*/ 4048125 w 4105372"/>
                <a:gd name="connsiteY29" fmla="*/ 581025 h 1047750"/>
                <a:gd name="connsiteX30" fmla="*/ 4019550 w 4105372"/>
                <a:gd name="connsiteY30" fmla="*/ 542925 h 1047750"/>
                <a:gd name="connsiteX31" fmla="*/ 4000500 w 4105372"/>
                <a:gd name="connsiteY31" fmla="*/ 504825 h 1047750"/>
                <a:gd name="connsiteX32" fmla="*/ 3914775 w 4105372"/>
                <a:gd name="connsiteY32" fmla="*/ 447675 h 1047750"/>
                <a:gd name="connsiteX33" fmla="*/ 3867150 w 4105372"/>
                <a:gd name="connsiteY33" fmla="*/ 419100 h 1047750"/>
                <a:gd name="connsiteX34" fmla="*/ 3743325 w 4105372"/>
                <a:gd name="connsiteY34" fmla="*/ 361950 h 1047750"/>
                <a:gd name="connsiteX35" fmla="*/ 3714750 w 4105372"/>
                <a:gd name="connsiteY35" fmla="*/ 304800 h 1047750"/>
                <a:gd name="connsiteX36" fmla="*/ 3638550 w 4105372"/>
                <a:gd name="connsiteY36" fmla="*/ 219075 h 1047750"/>
                <a:gd name="connsiteX37" fmla="*/ 3581400 w 4105372"/>
                <a:gd name="connsiteY37" fmla="*/ 180975 h 1047750"/>
                <a:gd name="connsiteX38" fmla="*/ 3552825 w 4105372"/>
                <a:gd name="connsiteY38" fmla="*/ 161925 h 1047750"/>
                <a:gd name="connsiteX39" fmla="*/ 3505200 w 4105372"/>
                <a:gd name="connsiteY39" fmla="*/ 114300 h 1047750"/>
                <a:gd name="connsiteX40" fmla="*/ 3409950 w 4105372"/>
                <a:gd name="connsiteY40" fmla="*/ 47625 h 1047750"/>
                <a:gd name="connsiteX41" fmla="*/ 3381375 w 4105372"/>
                <a:gd name="connsiteY41" fmla="*/ 38100 h 1047750"/>
                <a:gd name="connsiteX42" fmla="*/ 3352800 w 4105372"/>
                <a:gd name="connsiteY42" fmla="*/ 19050 h 1047750"/>
                <a:gd name="connsiteX0" fmla="*/ 4105275 w 4105372"/>
                <a:gd name="connsiteY0" fmla="*/ 142875 h 1047750"/>
                <a:gd name="connsiteX1" fmla="*/ 3952875 w 4105372"/>
                <a:gd name="connsiteY1" fmla="*/ 123825 h 1047750"/>
                <a:gd name="connsiteX2" fmla="*/ 3714750 w 4105372"/>
                <a:gd name="connsiteY2" fmla="*/ 76200 h 1047750"/>
                <a:gd name="connsiteX3" fmla="*/ 3295650 w 4105372"/>
                <a:gd name="connsiteY3" fmla="*/ 28575 h 1047750"/>
                <a:gd name="connsiteX4" fmla="*/ 3028950 w 4105372"/>
                <a:gd name="connsiteY4" fmla="*/ 19050 h 1047750"/>
                <a:gd name="connsiteX5" fmla="*/ 2247900 w 4105372"/>
                <a:gd name="connsiteY5" fmla="*/ 0 h 1047750"/>
                <a:gd name="connsiteX6" fmla="*/ 1228725 w 4105372"/>
                <a:gd name="connsiteY6" fmla="*/ 9525 h 1047750"/>
                <a:gd name="connsiteX7" fmla="*/ 962025 w 4105372"/>
                <a:gd name="connsiteY7" fmla="*/ 19050 h 1047750"/>
                <a:gd name="connsiteX8" fmla="*/ 657225 w 4105372"/>
                <a:gd name="connsiteY8" fmla="*/ 66675 h 1047750"/>
                <a:gd name="connsiteX9" fmla="*/ 409575 w 4105372"/>
                <a:gd name="connsiteY9" fmla="*/ 180975 h 1047750"/>
                <a:gd name="connsiteX10" fmla="*/ 342900 w 4105372"/>
                <a:gd name="connsiteY10" fmla="*/ 209550 h 1047750"/>
                <a:gd name="connsiteX11" fmla="*/ 247650 w 4105372"/>
                <a:gd name="connsiteY11" fmla="*/ 304800 h 1047750"/>
                <a:gd name="connsiteX12" fmla="*/ 171450 w 4105372"/>
                <a:gd name="connsiteY12" fmla="*/ 409575 h 1047750"/>
                <a:gd name="connsiteX13" fmla="*/ 66675 w 4105372"/>
                <a:gd name="connsiteY13" fmla="*/ 561975 h 1047750"/>
                <a:gd name="connsiteX14" fmla="*/ 38100 w 4105372"/>
                <a:gd name="connsiteY14" fmla="*/ 609600 h 1047750"/>
                <a:gd name="connsiteX15" fmla="*/ 19050 w 4105372"/>
                <a:gd name="connsiteY15" fmla="*/ 666750 h 1047750"/>
                <a:gd name="connsiteX16" fmla="*/ 0 w 4105372"/>
                <a:gd name="connsiteY16" fmla="*/ 752475 h 1047750"/>
                <a:gd name="connsiteX17" fmla="*/ 9525 w 4105372"/>
                <a:gd name="connsiteY17" fmla="*/ 809625 h 1047750"/>
                <a:gd name="connsiteX18" fmla="*/ 161925 w 4105372"/>
                <a:gd name="connsiteY18" fmla="*/ 885825 h 1047750"/>
                <a:gd name="connsiteX19" fmla="*/ 295275 w 4105372"/>
                <a:gd name="connsiteY19" fmla="*/ 923925 h 1047750"/>
                <a:gd name="connsiteX20" fmla="*/ 600075 w 4105372"/>
                <a:gd name="connsiteY20" fmla="*/ 942975 h 1047750"/>
                <a:gd name="connsiteX21" fmla="*/ 838200 w 4105372"/>
                <a:gd name="connsiteY21" fmla="*/ 962025 h 1047750"/>
                <a:gd name="connsiteX22" fmla="*/ 2228850 w 4105372"/>
                <a:gd name="connsiteY22" fmla="*/ 1009650 h 1047750"/>
                <a:gd name="connsiteX23" fmla="*/ 2714625 w 4105372"/>
                <a:gd name="connsiteY23" fmla="*/ 1028700 h 1047750"/>
                <a:gd name="connsiteX24" fmla="*/ 3695700 w 4105372"/>
                <a:gd name="connsiteY24" fmla="*/ 1047750 h 1047750"/>
                <a:gd name="connsiteX25" fmla="*/ 3895725 w 4105372"/>
                <a:gd name="connsiteY25" fmla="*/ 1038225 h 1047750"/>
                <a:gd name="connsiteX26" fmla="*/ 4086225 w 4105372"/>
                <a:gd name="connsiteY26" fmla="*/ 1000125 h 1047750"/>
                <a:gd name="connsiteX27" fmla="*/ 4076700 w 4105372"/>
                <a:gd name="connsiteY27" fmla="*/ 666750 h 1047750"/>
                <a:gd name="connsiteX28" fmla="*/ 4057650 w 4105372"/>
                <a:gd name="connsiteY28" fmla="*/ 619125 h 1047750"/>
                <a:gd name="connsiteX29" fmla="*/ 4048125 w 4105372"/>
                <a:gd name="connsiteY29" fmla="*/ 581025 h 1047750"/>
                <a:gd name="connsiteX30" fmla="*/ 4019550 w 4105372"/>
                <a:gd name="connsiteY30" fmla="*/ 542925 h 1047750"/>
                <a:gd name="connsiteX31" fmla="*/ 4000500 w 4105372"/>
                <a:gd name="connsiteY31" fmla="*/ 504825 h 1047750"/>
                <a:gd name="connsiteX32" fmla="*/ 3914775 w 4105372"/>
                <a:gd name="connsiteY32" fmla="*/ 447675 h 1047750"/>
                <a:gd name="connsiteX33" fmla="*/ 3867150 w 4105372"/>
                <a:gd name="connsiteY33" fmla="*/ 419100 h 1047750"/>
                <a:gd name="connsiteX34" fmla="*/ 3743325 w 4105372"/>
                <a:gd name="connsiteY34" fmla="*/ 361950 h 1047750"/>
                <a:gd name="connsiteX35" fmla="*/ 3638550 w 4105372"/>
                <a:gd name="connsiteY35" fmla="*/ 219075 h 1047750"/>
                <a:gd name="connsiteX36" fmla="*/ 3581400 w 4105372"/>
                <a:gd name="connsiteY36" fmla="*/ 180975 h 1047750"/>
                <a:gd name="connsiteX37" fmla="*/ 3552825 w 4105372"/>
                <a:gd name="connsiteY37" fmla="*/ 161925 h 1047750"/>
                <a:gd name="connsiteX38" fmla="*/ 3505200 w 4105372"/>
                <a:gd name="connsiteY38" fmla="*/ 114300 h 1047750"/>
                <a:gd name="connsiteX39" fmla="*/ 3409950 w 4105372"/>
                <a:gd name="connsiteY39" fmla="*/ 47625 h 1047750"/>
                <a:gd name="connsiteX40" fmla="*/ 3381375 w 4105372"/>
                <a:gd name="connsiteY40" fmla="*/ 38100 h 1047750"/>
                <a:gd name="connsiteX41" fmla="*/ 3352800 w 4105372"/>
                <a:gd name="connsiteY41" fmla="*/ 19050 h 1047750"/>
                <a:gd name="connsiteX0" fmla="*/ 4105275 w 4105372"/>
                <a:gd name="connsiteY0" fmla="*/ 142875 h 1047750"/>
                <a:gd name="connsiteX1" fmla="*/ 3952875 w 4105372"/>
                <a:gd name="connsiteY1" fmla="*/ 123825 h 1047750"/>
                <a:gd name="connsiteX2" fmla="*/ 3714750 w 4105372"/>
                <a:gd name="connsiteY2" fmla="*/ 76200 h 1047750"/>
                <a:gd name="connsiteX3" fmla="*/ 3295650 w 4105372"/>
                <a:gd name="connsiteY3" fmla="*/ 28575 h 1047750"/>
                <a:gd name="connsiteX4" fmla="*/ 3028950 w 4105372"/>
                <a:gd name="connsiteY4" fmla="*/ 19050 h 1047750"/>
                <a:gd name="connsiteX5" fmla="*/ 2247900 w 4105372"/>
                <a:gd name="connsiteY5" fmla="*/ 0 h 1047750"/>
                <a:gd name="connsiteX6" fmla="*/ 1228725 w 4105372"/>
                <a:gd name="connsiteY6" fmla="*/ 9525 h 1047750"/>
                <a:gd name="connsiteX7" fmla="*/ 962025 w 4105372"/>
                <a:gd name="connsiteY7" fmla="*/ 19050 h 1047750"/>
                <a:gd name="connsiteX8" fmla="*/ 657225 w 4105372"/>
                <a:gd name="connsiteY8" fmla="*/ 66675 h 1047750"/>
                <a:gd name="connsiteX9" fmla="*/ 409575 w 4105372"/>
                <a:gd name="connsiteY9" fmla="*/ 180975 h 1047750"/>
                <a:gd name="connsiteX10" fmla="*/ 342900 w 4105372"/>
                <a:gd name="connsiteY10" fmla="*/ 209550 h 1047750"/>
                <a:gd name="connsiteX11" fmla="*/ 247650 w 4105372"/>
                <a:gd name="connsiteY11" fmla="*/ 304800 h 1047750"/>
                <a:gd name="connsiteX12" fmla="*/ 171450 w 4105372"/>
                <a:gd name="connsiteY12" fmla="*/ 409575 h 1047750"/>
                <a:gd name="connsiteX13" fmla="*/ 66675 w 4105372"/>
                <a:gd name="connsiteY13" fmla="*/ 561975 h 1047750"/>
                <a:gd name="connsiteX14" fmla="*/ 38100 w 4105372"/>
                <a:gd name="connsiteY14" fmla="*/ 609600 h 1047750"/>
                <a:gd name="connsiteX15" fmla="*/ 19050 w 4105372"/>
                <a:gd name="connsiteY15" fmla="*/ 666750 h 1047750"/>
                <a:gd name="connsiteX16" fmla="*/ 0 w 4105372"/>
                <a:gd name="connsiteY16" fmla="*/ 752475 h 1047750"/>
                <a:gd name="connsiteX17" fmla="*/ 9525 w 4105372"/>
                <a:gd name="connsiteY17" fmla="*/ 809625 h 1047750"/>
                <a:gd name="connsiteX18" fmla="*/ 161925 w 4105372"/>
                <a:gd name="connsiteY18" fmla="*/ 885825 h 1047750"/>
                <a:gd name="connsiteX19" fmla="*/ 295275 w 4105372"/>
                <a:gd name="connsiteY19" fmla="*/ 923925 h 1047750"/>
                <a:gd name="connsiteX20" fmla="*/ 600075 w 4105372"/>
                <a:gd name="connsiteY20" fmla="*/ 942975 h 1047750"/>
                <a:gd name="connsiteX21" fmla="*/ 838200 w 4105372"/>
                <a:gd name="connsiteY21" fmla="*/ 962025 h 1047750"/>
                <a:gd name="connsiteX22" fmla="*/ 2228850 w 4105372"/>
                <a:gd name="connsiteY22" fmla="*/ 1009650 h 1047750"/>
                <a:gd name="connsiteX23" fmla="*/ 2714625 w 4105372"/>
                <a:gd name="connsiteY23" fmla="*/ 1028700 h 1047750"/>
                <a:gd name="connsiteX24" fmla="*/ 3695700 w 4105372"/>
                <a:gd name="connsiteY24" fmla="*/ 1047750 h 1047750"/>
                <a:gd name="connsiteX25" fmla="*/ 3895725 w 4105372"/>
                <a:gd name="connsiteY25" fmla="*/ 1038225 h 1047750"/>
                <a:gd name="connsiteX26" fmla="*/ 4086225 w 4105372"/>
                <a:gd name="connsiteY26" fmla="*/ 1000125 h 1047750"/>
                <a:gd name="connsiteX27" fmla="*/ 4076700 w 4105372"/>
                <a:gd name="connsiteY27" fmla="*/ 666750 h 1047750"/>
                <a:gd name="connsiteX28" fmla="*/ 4057650 w 4105372"/>
                <a:gd name="connsiteY28" fmla="*/ 619125 h 1047750"/>
                <a:gd name="connsiteX29" fmla="*/ 4048125 w 4105372"/>
                <a:gd name="connsiteY29" fmla="*/ 581025 h 1047750"/>
                <a:gd name="connsiteX30" fmla="*/ 4019550 w 4105372"/>
                <a:gd name="connsiteY30" fmla="*/ 542925 h 1047750"/>
                <a:gd name="connsiteX31" fmla="*/ 4000500 w 4105372"/>
                <a:gd name="connsiteY31" fmla="*/ 504825 h 1047750"/>
                <a:gd name="connsiteX32" fmla="*/ 3914775 w 4105372"/>
                <a:gd name="connsiteY32" fmla="*/ 447675 h 1047750"/>
                <a:gd name="connsiteX33" fmla="*/ 3867150 w 4105372"/>
                <a:gd name="connsiteY33" fmla="*/ 419100 h 1047750"/>
                <a:gd name="connsiteX34" fmla="*/ 3638550 w 4105372"/>
                <a:gd name="connsiteY34" fmla="*/ 219075 h 1047750"/>
                <a:gd name="connsiteX35" fmla="*/ 3581400 w 4105372"/>
                <a:gd name="connsiteY35" fmla="*/ 180975 h 1047750"/>
                <a:gd name="connsiteX36" fmla="*/ 3552825 w 4105372"/>
                <a:gd name="connsiteY36" fmla="*/ 161925 h 1047750"/>
                <a:gd name="connsiteX37" fmla="*/ 3505200 w 4105372"/>
                <a:gd name="connsiteY37" fmla="*/ 114300 h 1047750"/>
                <a:gd name="connsiteX38" fmla="*/ 3409950 w 4105372"/>
                <a:gd name="connsiteY38" fmla="*/ 47625 h 1047750"/>
                <a:gd name="connsiteX39" fmla="*/ 3381375 w 4105372"/>
                <a:gd name="connsiteY39" fmla="*/ 38100 h 1047750"/>
                <a:gd name="connsiteX40" fmla="*/ 3352800 w 4105372"/>
                <a:gd name="connsiteY40" fmla="*/ 19050 h 1047750"/>
                <a:gd name="connsiteX0" fmla="*/ 4105275 w 4105372"/>
                <a:gd name="connsiteY0" fmla="*/ 142875 h 1047750"/>
                <a:gd name="connsiteX1" fmla="*/ 3952875 w 4105372"/>
                <a:gd name="connsiteY1" fmla="*/ 123825 h 1047750"/>
                <a:gd name="connsiteX2" fmla="*/ 3714750 w 4105372"/>
                <a:gd name="connsiteY2" fmla="*/ 76200 h 1047750"/>
                <a:gd name="connsiteX3" fmla="*/ 3295650 w 4105372"/>
                <a:gd name="connsiteY3" fmla="*/ 28575 h 1047750"/>
                <a:gd name="connsiteX4" fmla="*/ 3028950 w 4105372"/>
                <a:gd name="connsiteY4" fmla="*/ 19050 h 1047750"/>
                <a:gd name="connsiteX5" fmla="*/ 2247900 w 4105372"/>
                <a:gd name="connsiteY5" fmla="*/ 0 h 1047750"/>
                <a:gd name="connsiteX6" fmla="*/ 1228725 w 4105372"/>
                <a:gd name="connsiteY6" fmla="*/ 9525 h 1047750"/>
                <a:gd name="connsiteX7" fmla="*/ 962025 w 4105372"/>
                <a:gd name="connsiteY7" fmla="*/ 19050 h 1047750"/>
                <a:gd name="connsiteX8" fmla="*/ 657225 w 4105372"/>
                <a:gd name="connsiteY8" fmla="*/ 66675 h 1047750"/>
                <a:gd name="connsiteX9" fmla="*/ 409575 w 4105372"/>
                <a:gd name="connsiteY9" fmla="*/ 180975 h 1047750"/>
                <a:gd name="connsiteX10" fmla="*/ 342900 w 4105372"/>
                <a:gd name="connsiteY10" fmla="*/ 209550 h 1047750"/>
                <a:gd name="connsiteX11" fmla="*/ 247650 w 4105372"/>
                <a:gd name="connsiteY11" fmla="*/ 304800 h 1047750"/>
                <a:gd name="connsiteX12" fmla="*/ 171450 w 4105372"/>
                <a:gd name="connsiteY12" fmla="*/ 409575 h 1047750"/>
                <a:gd name="connsiteX13" fmla="*/ 66675 w 4105372"/>
                <a:gd name="connsiteY13" fmla="*/ 561975 h 1047750"/>
                <a:gd name="connsiteX14" fmla="*/ 38100 w 4105372"/>
                <a:gd name="connsiteY14" fmla="*/ 609600 h 1047750"/>
                <a:gd name="connsiteX15" fmla="*/ 19050 w 4105372"/>
                <a:gd name="connsiteY15" fmla="*/ 666750 h 1047750"/>
                <a:gd name="connsiteX16" fmla="*/ 0 w 4105372"/>
                <a:gd name="connsiteY16" fmla="*/ 752475 h 1047750"/>
                <a:gd name="connsiteX17" fmla="*/ 9525 w 4105372"/>
                <a:gd name="connsiteY17" fmla="*/ 809625 h 1047750"/>
                <a:gd name="connsiteX18" fmla="*/ 161925 w 4105372"/>
                <a:gd name="connsiteY18" fmla="*/ 885825 h 1047750"/>
                <a:gd name="connsiteX19" fmla="*/ 295275 w 4105372"/>
                <a:gd name="connsiteY19" fmla="*/ 923925 h 1047750"/>
                <a:gd name="connsiteX20" fmla="*/ 600075 w 4105372"/>
                <a:gd name="connsiteY20" fmla="*/ 942975 h 1047750"/>
                <a:gd name="connsiteX21" fmla="*/ 838200 w 4105372"/>
                <a:gd name="connsiteY21" fmla="*/ 962025 h 1047750"/>
                <a:gd name="connsiteX22" fmla="*/ 2228850 w 4105372"/>
                <a:gd name="connsiteY22" fmla="*/ 1009650 h 1047750"/>
                <a:gd name="connsiteX23" fmla="*/ 2714625 w 4105372"/>
                <a:gd name="connsiteY23" fmla="*/ 1028700 h 1047750"/>
                <a:gd name="connsiteX24" fmla="*/ 3695700 w 4105372"/>
                <a:gd name="connsiteY24" fmla="*/ 1047750 h 1047750"/>
                <a:gd name="connsiteX25" fmla="*/ 3895725 w 4105372"/>
                <a:gd name="connsiteY25" fmla="*/ 1038225 h 1047750"/>
                <a:gd name="connsiteX26" fmla="*/ 4086225 w 4105372"/>
                <a:gd name="connsiteY26" fmla="*/ 1000125 h 1047750"/>
                <a:gd name="connsiteX27" fmla="*/ 4076700 w 4105372"/>
                <a:gd name="connsiteY27" fmla="*/ 666750 h 1047750"/>
                <a:gd name="connsiteX28" fmla="*/ 4057650 w 4105372"/>
                <a:gd name="connsiteY28" fmla="*/ 619125 h 1047750"/>
                <a:gd name="connsiteX29" fmla="*/ 4048125 w 4105372"/>
                <a:gd name="connsiteY29" fmla="*/ 581025 h 1047750"/>
                <a:gd name="connsiteX30" fmla="*/ 4019550 w 4105372"/>
                <a:gd name="connsiteY30" fmla="*/ 542925 h 1047750"/>
                <a:gd name="connsiteX31" fmla="*/ 3914775 w 4105372"/>
                <a:gd name="connsiteY31" fmla="*/ 447675 h 1047750"/>
                <a:gd name="connsiteX32" fmla="*/ 3867150 w 4105372"/>
                <a:gd name="connsiteY32" fmla="*/ 419100 h 1047750"/>
                <a:gd name="connsiteX33" fmla="*/ 3638550 w 4105372"/>
                <a:gd name="connsiteY33" fmla="*/ 219075 h 1047750"/>
                <a:gd name="connsiteX34" fmla="*/ 3581400 w 4105372"/>
                <a:gd name="connsiteY34" fmla="*/ 180975 h 1047750"/>
                <a:gd name="connsiteX35" fmla="*/ 3552825 w 4105372"/>
                <a:gd name="connsiteY35" fmla="*/ 161925 h 1047750"/>
                <a:gd name="connsiteX36" fmla="*/ 3505200 w 4105372"/>
                <a:gd name="connsiteY36" fmla="*/ 114300 h 1047750"/>
                <a:gd name="connsiteX37" fmla="*/ 3409950 w 4105372"/>
                <a:gd name="connsiteY37" fmla="*/ 47625 h 1047750"/>
                <a:gd name="connsiteX38" fmla="*/ 3381375 w 4105372"/>
                <a:gd name="connsiteY38" fmla="*/ 38100 h 1047750"/>
                <a:gd name="connsiteX39" fmla="*/ 3352800 w 4105372"/>
                <a:gd name="connsiteY39" fmla="*/ 19050 h 1047750"/>
                <a:gd name="connsiteX0" fmla="*/ 4105275 w 4105275"/>
                <a:gd name="connsiteY0" fmla="*/ 142875 h 1047750"/>
                <a:gd name="connsiteX1" fmla="*/ 3952875 w 4105275"/>
                <a:gd name="connsiteY1" fmla="*/ 123825 h 1047750"/>
                <a:gd name="connsiteX2" fmla="*/ 3714750 w 4105275"/>
                <a:gd name="connsiteY2" fmla="*/ 76200 h 1047750"/>
                <a:gd name="connsiteX3" fmla="*/ 3295650 w 4105275"/>
                <a:gd name="connsiteY3" fmla="*/ 28575 h 1047750"/>
                <a:gd name="connsiteX4" fmla="*/ 3028950 w 4105275"/>
                <a:gd name="connsiteY4" fmla="*/ 19050 h 1047750"/>
                <a:gd name="connsiteX5" fmla="*/ 2247900 w 4105275"/>
                <a:gd name="connsiteY5" fmla="*/ 0 h 1047750"/>
                <a:gd name="connsiteX6" fmla="*/ 1228725 w 4105275"/>
                <a:gd name="connsiteY6" fmla="*/ 9525 h 1047750"/>
                <a:gd name="connsiteX7" fmla="*/ 962025 w 4105275"/>
                <a:gd name="connsiteY7" fmla="*/ 19050 h 1047750"/>
                <a:gd name="connsiteX8" fmla="*/ 657225 w 4105275"/>
                <a:gd name="connsiteY8" fmla="*/ 66675 h 1047750"/>
                <a:gd name="connsiteX9" fmla="*/ 409575 w 4105275"/>
                <a:gd name="connsiteY9" fmla="*/ 180975 h 1047750"/>
                <a:gd name="connsiteX10" fmla="*/ 342900 w 4105275"/>
                <a:gd name="connsiteY10" fmla="*/ 209550 h 1047750"/>
                <a:gd name="connsiteX11" fmla="*/ 247650 w 4105275"/>
                <a:gd name="connsiteY11" fmla="*/ 304800 h 1047750"/>
                <a:gd name="connsiteX12" fmla="*/ 171450 w 4105275"/>
                <a:gd name="connsiteY12" fmla="*/ 409575 h 1047750"/>
                <a:gd name="connsiteX13" fmla="*/ 66675 w 4105275"/>
                <a:gd name="connsiteY13" fmla="*/ 561975 h 1047750"/>
                <a:gd name="connsiteX14" fmla="*/ 38100 w 4105275"/>
                <a:gd name="connsiteY14" fmla="*/ 609600 h 1047750"/>
                <a:gd name="connsiteX15" fmla="*/ 19050 w 4105275"/>
                <a:gd name="connsiteY15" fmla="*/ 666750 h 1047750"/>
                <a:gd name="connsiteX16" fmla="*/ 0 w 4105275"/>
                <a:gd name="connsiteY16" fmla="*/ 752475 h 1047750"/>
                <a:gd name="connsiteX17" fmla="*/ 9525 w 4105275"/>
                <a:gd name="connsiteY17" fmla="*/ 809625 h 1047750"/>
                <a:gd name="connsiteX18" fmla="*/ 161925 w 4105275"/>
                <a:gd name="connsiteY18" fmla="*/ 885825 h 1047750"/>
                <a:gd name="connsiteX19" fmla="*/ 295275 w 4105275"/>
                <a:gd name="connsiteY19" fmla="*/ 923925 h 1047750"/>
                <a:gd name="connsiteX20" fmla="*/ 600075 w 4105275"/>
                <a:gd name="connsiteY20" fmla="*/ 942975 h 1047750"/>
                <a:gd name="connsiteX21" fmla="*/ 838200 w 4105275"/>
                <a:gd name="connsiteY21" fmla="*/ 962025 h 1047750"/>
                <a:gd name="connsiteX22" fmla="*/ 2228850 w 4105275"/>
                <a:gd name="connsiteY22" fmla="*/ 1009650 h 1047750"/>
                <a:gd name="connsiteX23" fmla="*/ 2714625 w 4105275"/>
                <a:gd name="connsiteY23" fmla="*/ 1028700 h 1047750"/>
                <a:gd name="connsiteX24" fmla="*/ 3695700 w 4105275"/>
                <a:gd name="connsiteY24" fmla="*/ 1047750 h 1047750"/>
                <a:gd name="connsiteX25" fmla="*/ 3895725 w 4105275"/>
                <a:gd name="connsiteY25" fmla="*/ 1038225 h 1047750"/>
                <a:gd name="connsiteX26" fmla="*/ 4086225 w 4105275"/>
                <a:gd name="connsiteY26" fmla="*/ 1000125 h 1047750"/>
                <a:gd name="connsiteX27" fmla="*/ 4091310 w 4105275"/>
                <a:gd name="connsiteY27" fmla="*/ 719853 h 1047750"/>
                <a:gd name="connsiteX28" fmla="*/ 4076700 w 4105275"/>
                <a:gd name="connsiteY28" fmla="*/ 666750 h 1047750"/>
                <a:gd name="connsiteX29" fmla="*/ 4057650 w 4105275"/>
                <a:gd name="connsiteY29" fmla="*/ 619125 h 1047750"/>
                <a:gd name="connsiteX30" fmla="*/ 4048125 w 4105275"/>
                <a:gd name="connsiteY30" fmla="*/ 581025 h 1047750"/>
                <a:gd name="connsiteX31" fmla="*/ 4019550 w 4105275"/>
                <a:gd name="connsiteY31" fmla="*/ 542925 h 1047750"/>
                <a:gd name="connsiteX32" fmla="*/ 3914775 w 4105275"/>
                <a:gd name="connsiteY32" fmla="*/ 447675 h 1047750"/>
                <a:gd name="connsiteX33" fmla="*/ 3867150 w 4105275"/>
                <a:gd name="connsiteY33" fmla="*/ 419100 h 1047750"/>
                <a:gd name="connsiteX34" fmla="*/ 3638550 w 4105275"/>
                <a:gd name="connsiteY34" fmla="*/ 219075 h 1047750"/>
                <a:gd name="connsiteX35" fmla="*/ 3581400 w 4105275"/>
                <a:gd name="connsiteY35" fmla="*/ 180975 h 1047750"/>
                <a:gd name="connsiteX36" fmla="*/ 3552825 w 4105275"/>
                <a:gd name="connsiteY36" fmla="*/ 161925 h 1047750"/>
                <a:gd name="connsiteX37" fmla="*/ 3505200 w 4105275"/>
                <a:gd name="connsiteY37" fmla="*/ 114300 h 1047750"/>
                <a:gd name="connsiteX38" fmla="*/ 3409950 w 4105275"/>
                <a:gd name="connsiteY38" fmla="*/ 47625 h 1047750"/>
                <a:gd name="connsiteX39" fmla="*/ 3381375 w 4105275"/>
                <a:gd name="connsiteY39" fmla="*/ 38100 h 1047750"/>
                <a:gd name="connsiteX40" fmla="*/ 3352800 w 4105275"/>
                <a:gd name="connsiteY40" fmla="*/ 19050 h 1047750"/>
                <a:gd name="connsiteX0" fmla="*/ 4105275 w 4105275"/>
                <a:gd name="connsiteY0" fmla="*/ 142875 h 1047750"/>
                <a:gd name="connsiteX1" fmla="*/ 3952875 w 4105275"/>
                <a:gd name="connsiteY1" fmla="*/ 123825 h 1047750"/>
                <a:gd name="connsiteX2" fmla="*/ 3714750 w 4105275"/>
                <a:gd name="connsiteY2" fmla="*/ 76200 h 1047750"/>
                <a:gd name="connsiteX3" fmla="*/ 3295650 w 4105275"/>
                <a:gd name="connsiteY3" fmla="*/ 28575 h 1047750"/>
                <a:gd name="connsiteX4" fmla="*/ 3028950 w 4105275"/>
                <a:gd name="connsiteY4" fmla="*/ 19050 h 1047750"/>
                <a:gd name="connsiteX5" fmla="*/ 2247900 w 4105275"/>
                <a:gd name="connsiteY5" fmla="*/ 0 h 1047750"/>
                <a:gd name="connsiteX6" fmla="*/ 1228725 w 4105275"/>
                <a:gd name="connsiteY6" fmla="*/ 9525 h 1047750"/>
                <a:gd name="connsiteX7" fmla="*/ 962025 w 4105275"/>
                <a:gd name="connsiteY7" fmla="*/ 19050 h 1047750"/>
                <a:gd name="connsiteX8" fmla="*/ 657225 w 4105275"/>
                <a:gd name="connsiteY8" fmla="*/ 66675 h 1047750"/>
                <a:gd name="connsiteX9" fmla="*/ 409575 w 4105275"/>
                <a:gd name="connsiteY9" fmla="*/ 180975 h 1047750"/>
                <a:gd name="connsiteX10" fmla="*/ 342900 w 4105275"/>
                <a:gd name="connsiteY10" fmla="*/ 209550 h 1047750"/>
                <a:gd name="connsiteX11" fmla="*/ 247650 w 4105275"/>
                <a:gd name="connsiteY11" fmla="*/ 304800 h 1047750"/>
                <a:gd name="connsiteX12" fmla="*/ 171450 w 4105275"/>
                <a:gd name="connsiteY12" fmla="*/ 409575 h 1047750"/>
                <a:gd name="connsiteX13" fmla="*/ 66675 w 4105275"/>
                <a:gd name="connsiteY13" fmla="*/ 561975 h 1047750"/>
                <a:gd name="connsiteX14" fmla="*/ 38100 w 4105275"/>
                <a:gd name="connsiteY14" fmla="*/ 609600 h 1047750"/>
                <a:gd name="connsiteX15" fmla="*/ 19050 w 4105275"/>
                <a:gd name="connsiteY15" fmla="*/ 666750 h 1047750"/>
                <a:gd name="connsiteX16" fmla="*/ 0 w 4105275"/>
                <a:gd name="connsiteY16" fmla="*/ 752475 h 1047750"/>
                <a:gd name="connsiteX17" fmla="*/ 9525 w 4105275"/>
                <a:gd name="connsiteY17" fmla="*/ 809625 h 1047750"/>
                <a:gd name="connsiteX18" fmla="*/ 161925 w 4105275"/>
                <a:gd name="connsiteY18" fmla="*/ 885825 h 1047750"/>
                <a:gd name="connsiteX19" fmla="*/ 295275 w 4105275"/>
                <a:gd name="connsiteY19" fmla="*/ 923925 h 1047750"/>
                <a:gd name="connsiteX20" fmla="*/ 600075 w 4105275"/>
                <a:gd name="connsiteY20" fmla="*/ 942975 h 1047750"/>
                <a:gd name="connsiteX21" fmla="*/ 838200 w 4105275"/>
                <a:gd name="connsiteY21" fmla="*/ 962025 h 1047750"/>
                <a:gd name="connsiteX22" fmla="*/ 2228850 w 4105275"/>
                <a:gd name="connsiteY22" fmla="*/ 1009650 h 1047750"/>
                <a:gd name="connsiteX23" fmla="*/ 2714625 w 4105275"/>
                <a:gd name="connsiteY23" fmla="*/ 1028700 h 1047750"/>
                <a:gd name="connsiteX24" fmla="*/ 3695700 w 4105275"/>
                <a:gd name="connsiteY24" fmla="*/ 1047750 h 1047750"/>
                <a:gd name="connsiteX25" fmla="*/ 3895725 w 4105275"/>
                <a:gd name="connsiteY25" fmla="*/ 1038225 h 1047750"/>
                <a:gd name="connsiteX26" fmla="*/ 4086225 w 4105275"/>
                <a:gd name="connsiteY26" fmla="*/ 1000125 h 1047750"/>
                <a:gd name="connsiteX27" fmla="*/ 4091310 w 4105275"/>
                <a:gd name="connsiteY27" fmla="*/ 719853 h 1047750"/>
                <a:gd name="connsiteX28" fmla="*/ 4057650 w 4105275"/>
                <a:gd name="connsiteY28" fmla="*/ 619125 h 1047750"/>
                <a:gd name="connsiteX29" fmla="*/ 4048125 w 4105275"/>
                <a:gd name="connsiteY29" fmla="*/ 581025 h 1047750"/>
                <a:gd name="connsiteX30" fmla="*/ 4019550 w 4105275"/>
                <a:gd name="connsiteY30" fmla="*/ 542925 h 1047750"/>
                <a:gd name="connsiteX31" fmla="*/ 3914775 w 4105275"/>
                <a:gd name="connsiteY31" fmla="*/ 447675 h 1047750"/>
                <a:gd name="connsiteX32" fmla="*/ 3867150 w 4105275"/>
                <a:gd name="connsiteY32" fmla="*/ 419100 h 1047750"/>
                <a:gd name="connsiteX33" fmla="*/ 3638550 w 4105275"/>
                <a:gd name="connsiteY33" fmla="*/ 219075 h 1047750"/>
                <a:gd name="connsiteX34" fmla="*/ 3581400 w 4105275"/>
                <a:gd name="connsiteY34" fmla="*/ 180975 h 1047750"/>
                <a:gd name="connsiteX35" fmla="*/ 3552825 w 4105275"/>
                <a:gd name="connsiteY35" fmla="*/ 161925 h 1047750"/>
                <a:gd name="connsiteX36" fmla="*/ 3505200 w 4105275"/>
                <a:gd name="connsiteY36" fmla="*/ 114300 h 1047750"/>
                <a:gd name="connsiteX37" fmla="*/ 3409950 w 4105275"/>
                <a:gd name="connsiteY37" fmla="*/ 47625 h 1047750"/>
                <a:gd name="connsiteX38" fmla="*/ 3381375 w 4105275"/>
                <a:gd name="connsiteY38" fmla="*/ 38100 h 1047750"/>
                <a:gd name="connsiteX39" fmla="*/ 3352800 w 4105275"/>
                <a:gd name="connsiteY39" fmla="*/ 19050 h 1047750"/>
                <a:gd name="connsiteX0" fmla="*/ 4105275 w 4105275"/>
                <a:gd name="connsiteY0" fmla="*/ 142875 h 1047750"/>
                <a:gd name="connsiteX1" fmla="*/ 3952875 w 4105275"/>
                <a:gd name="connsiteY1" fmla="*/ 123825 h 1047750"/>
                <a:gd name="connsiteX2" fmla="*/ 3714750 w 4105275"/>
                <a:gd name="connsiteY2" fmla="*/ 76200 h 1047750"/>
                <a:gd name="connsiteX3" fmla="*/ 3295650 w 4105275"/>
                <a:gd name="connsiteY3" fmla="*/ 28575 h 1047750"/>
                <a:gd name="connsiteX4" fmla="*/ 3028950 w 4105275"/>
                <a:gd name="connsiteY4" fmla="*/ 19050 h 1047750"/>
                <a:gd name="connsiteX5" fmla="*/ 2247900 w 4105275"/>
                <a:gd name="connsiteY5" fmla="*/ 0 h 1047750"/>
                <a:gd name="connsiteX6" fmla="*/ 1228725 w 4105275"/>
                <a:gd name="connsiteY6" fmla="*/ 9525 h 1047750"/>
                <a:gd name="connsiteX7" fmla="*/ 962025 w 4105275"/>
                <a:gd name="connsiteY7" fmla="*/ 19050 h 1047750"/>
                <a:gd name="connsiteX8" fmla="*/ 657225 w 4105275"/>
                <a:gd name="connsiteY8" fmla="*/ 66675 h 1047750"/>
                <a:gd name="connsiteX9" fmla="*/ 409575 w 4105275"/>
                <a:gd name="connsiteY9" fmla="*/ 180975 h 1047750"/>
                <a:gd name="connsiteX10" fmla="*/ 342900 w 4105275"/>
                <a:gd name="connsiteY10" fmla="*/ 209550 h 1047750"/>
                <a:gd name="connsiteX11" fmla="*/ 247650 w 4105275"/>
                <a:gd name="connsiteY11" fmla="*/ 304800 h 1047750"/>
                <a:gd name="connsiteX12" fmla="*/ 171450 w 4105275"/>
                <a:gd name="connsiteY12" fmla="*/ 409575 h 1047750"/>
                <a:gd name="connsiteX13" fmla="*/ 66675 w 4105275"/>
                <a:gd name="connsiteY13" fmla="*/ 561975 h 1047750"/>
                <a:gd name="connsiteX14" fmla="*/ 38100 w 4105275"/>
                <a:gd name="connsiteY14" fmla="*/ 609600 h 1047750"/>
                <a:gd name="connsiteX15" fmla="*/ 19050 w 4105275"/>
                <a:gd name="connsiteY15" fmla="*/ 666750 h 1047750"/>
                <a:gd name="connsiteX16" fmla="*/ 0 w 4105275"/>
                <a:gd name="connsiteY16" fmla="*/ 752475 h 1047750"/>
                <a:gd name="connsiteX17" fmla="*/ 9525 w 4105275"/>
                <a:gd name="connsiteY17" fmla="*/ 809625 h 1047750"/>
                <a:gd name="connsiteX18" fmla="*/ 161925 w 4105275"/>
                <a:gd name="connsiteY18" fmla="*/ 885825 h 1047750"/>
                <a:gd name="connsiteX19" fmla="*/ 295275 w 4105275"/>
                <a:gd name="connsiteY19" fmla="*/ 923925 h 1047750"/>
                <a:gd name="connsiteX20" fmla="*/ 600075 w 4105275"/>
                <a:gd name="connsiteY20" fmla="*/ 942975 h 1047750"/>
                <a:gd name="connsiteX21" fmla="*/ 838200 w 4105275"/>
                <a:gd name="connsiteY21" fmla="*/ 962025 h 1047750"/>
                <a:gd name="connsiteX22" fmla="*/ 2228850 w 4105275"/>
                <a:gd name="connsiteY22" fmla="*/ 1009650 h 1047750"/>
                <a:gd name="connsiteX23" fmla="*/ 2714625 w 4105275"/>
                <a:gd name="connsiteY23" fmla="*/ 1028700 h 1047750"/>
                <a:gd name="connsiteX24" fmla="*/ 3695700 w 4105275"/>
                <a:gd name="connsiteY24" fmla="*/ 1047750 h 1047750"/>
                <a:gd name="connsiteX25" fmla="*/ 3895725 w 4105275"/>
                <a:gd name="connsiteY25" fmla="*/ 1038225 h 1047750"/>
                <a:gd name="connsiteX26" fmla="*/ 4086225 w 4105275"/>
                <a:gd name="connsiteY26" fmla="*/ 1000125 h 1047750"/>
                <a:gd name="connsiteX27" fmla="*/ 4091310 w 4105275"/>
                <a:gd name="connsiteY27" fmla="*/ 719853 h 1047750"/>
                <a:gd name="connsiteX28" fmla="*/ 4048125 w 4105275"/>
                <a:gd name="connsiteY28" fmla="*/ 581025 h 1047750"/>
                <a:gd name="connsiteX29" fmla="*/ 4019550 w 4105275"/>
                <a:gd name="connsiteY29" fmla="*/ 542925 h 1047750"/>
                <a:gd name="connsiteX30" fmla="*/ 3914775 w 4105275"/>
                <a:gd name="connsiteY30" fmla="*/ 447675 h 1047750"/>
                <a:gd name="connsiteX31" fmla="*/ 3867150 w 4105275"/>
                <a:gd name="connsiteY31" fmla="*/ 419100 h 1047750"/>
                <a:gd name="connsiteX32" fmla="*/ 3638550 w 4105275"/>
                <a:gd name="connsiteY32" fmla="*/ 219075 h 1047750"/>
                <a:gd name="connsiteX33" fmla="*/ 3581400 w 4105275"/>
                <a:gd name="connsiteY33" fmla="*/ 180975 h 1047750"/>
                <a:gd name="connsiteX34" fmla="*/ 3552825 w 4105275"/>
                <a:gd name="connsiteY34" fmla="*/ 161925 h 1047750"/>
                <a:gd name="connsiteX35" fmla="*/ 3505200 w 4105275"/>
                <a:gd name="connsiteY35" fmla="*/ 114300 h 1047750"/>
                <a:gd name="connsiteX36" fmla="*/ 3409950 w 4105275"/>
                <a:gd name="connsiteY36" fmla="*/ 47625 h 1047750"/>
                <a:gd name="connsiteX37" fmla="*/ 3381375 w 4105275"/>
                <a:gd name="connsiteY37" fmla="*/ 38100 h 1047750"/>
                <a:gd name="connsiteX38" fmla="*/ 3352800 w 4105275"/>
                <a:gd name="connsiteY38" fmla="*/ 19050 h 1047750"/>
                <a:gd name="connsiteX0" fmla="*/ 4105275 w 4105275"/>
                <a:gd name="connsiteY0" fmla="*/ 142875 h 1047750"/>
                <a:gd name="connsiteX1" fmla="*/ 3952875 w 4105275"/>
                <a:gd name="connsiteY1" fmla="*/ 123825 h 1047750"/>
                <a:gd name="connsiteX2" fmla="*/ 3714750 w 4105275"/>
                <a:gd name="connsiteY2" fmla="*/ 76200 h 1047750"/>
                <a:gd name="connsiteX3" fmla="*/ 3295650 w 4105275"/>
                <a:gd name="connsiteY3" fmla="*/ 28575 h 1047750"/>
                <a:gd name="connsiteX4" fmla="*/ 3028950 w 4105275"/>
                <a:gd name="connsiteY4" fmla="*/ 19050 h 1047750"/>
                <a:gd name="connsiteX5" fmla="*/ 2247900 w 4105275"/>
                <a:gd name="connsiteY5" fmla="*/ 0 h 1047750"/>
                <a:gd name="connsiteX6" fmla="*/ 1228725 w 4105275"/>
                <a:gd name="connsiteY6" fmla="*/ 9525 h 1047750"/>
                <a:gd name="connsiteX7" fmla="*/ 962025 w 4105275"/>
                <a:gd name="connsiteY7" fmla="*/ 19050 h 1047750"/>
                <a:gd name="connsiteX8" fmla="*/ 657225 w 4105275"/>
                <a:gd name="connsiteY8" fmla="*/ 66675 h 1047750"/>
                <a:gd name="connsiteX9" fmla="*/ 409575 w 4105275"/>
                <a:gd name="connsiteY9" fmla="*/ 180975 h 1047750"/>
                <a:gd name="connsiteX10" fmla="*/ 342900 w 4105275"/>
                <a:gd name="connsiteY10" fmla="*/ 209550 h 1047750"/>
                <a:gd name="connsiteX11" fmla="*/ 247650 w 4105275"/>
                <a:gd name="connsiteY11" fmla="*/ 304800 h 1047750"/>
                <a:gd name="connsiteX12" fmla="*/ 171450 w 4105275"/>
                <a:gd name="connsiteY12" fmla="*/ 409575 h 1047750"/>
                <a:gd name="connsiteX13" fmla="*/ 66675 w 4105275"/>
                <a:gd name="connsiteY13" fmla="*/ 561975 h 1047750"/>
                <a:gd name="connsiteX14" fmla="*/ 38100 w 4105275"/>
                <a:gd name="connsiteY14" fmla="*/ 609600 h 1047750"/>
                <a:gd name="connsiteX15" fmla="*/ 19050 w 4105275"/>
                <a:gd name="connsiteY15" fmla="*/ 666750 h 1047750"/>
                <a:gd name="connsiteX16" fmla="*/ 0 w 4105275"/>
                <a:gd name="connsiteY16" fmla="*/ 752475 h 1047750"/>
                <a:gd name="connsiteX17" fmla="*/ 9525 w 4105275"/>
                <a:gd name="connsiteY17" fmla="*/ 809625 h 1047750"/>
                <a:gd name="connsiteX18" fmla="*/ 161925 w 4105275"/>
                <a:gd name="connsiteY18" fmla="*/ 885825 h 1047750"/>
                <a:gd name="connsiteX19" fmla="*/ 295275 w 4105275"/>
                <a:gd name="connsiteY19" fmla="*/ 923925 h 1047750"/>
                <a:gd name="connsiteX20" fmla="*/ 600075 w 4105275"/>
                <a:gd name="connsiteY20" fmla="*/ 942975 h 1047750"/>
                <a:gd name="connsiteX21" fmla="*/ 838200 w 4105275"/>
                <a:gd name="connsiteY21" fmla="*/ 962025 h 1047750"/>
                <a:gd name="connsiteX22" fmla="*/ 2228850 w 4105275"/>
                <a:gd name="connsiteY22" fmla="*/ 1009650 h 1047750"/>
                <a:gd name="connsiteX23" fmla="*/ 2714625 w 4105275"/>
                <a:gd name="connsiteY23" fmla="*/ 1028700 h 1047750"/>
                <a:gd name="connsiteX24" fmla="*/ 3695700 w 4105275"/>
                <a:gd name="connsiteY24" fmla="*/ 1047750 h 1047750"/>
                <a:gd name="connsiteX25" fmla="*/ 3895725 w 4105275"/>
                <a:gd name="connsiteY25" fmla="*/ 1038225 h 1047750"/>
                <a:gd name="connsiteX26" fmla="*/ 4086225 w 4105275"/>
                <a:gd name="connsiteY26" fmla="*/ 1000125 h 1047750"/>
                <a:gd name="connsiteX27" fmla="*/ 4091310 w 4105275"/>
                <a:gd name="connsiteY27" fmla="*/ 719853 h 1047750"/>
                <a:gd name="connsiteX28" fmla="*/ 4048125 w 4105275"/>
                <a:gd name="connsiteY28" fmla="*/ 581025 h 1047750"/>
                <a:gd name="connsiteX29" fmla="*/ 3914775 w 4105275"/>
                <a:gd name="connsiteY29" fmla="*/ 447675 h 1047750"/>
                <a:gd name="connsiteX30" fmla="*/ 3867150 w 4105275"/>
                <a:gd name="connsiteY30" fmla="*/ 419100 h 1047750"/>
                <a:gd name="connsiteX31" fmla="*/ 3638550 w 4105275"/>
                <a:gd name="connsiteY31" fmla="*/ 219075 h 1047750"/>
                <a:gd name="connsiteX32" fmla="*/ 3581400 w 4105275"/>
                <a:gd name="connsiteY32" fmla="*/ 180975 h 1047750"/>
                <a:gd name="connsiteX33" fmla="*/ 3552825 w 4105275"/>
                <a:gd name="connsiteY33" fmla="*/ 161925 h 1047750"/>
                <a:gd name="connsiteX34" fmla="*/ 3505200 w 4105275"/>
                <a:gd name="connsiteY34" fmla="*/ 114300 h 1047750"/>
                <a:gd name="connsiteX35" fmla="*/ 3409950 w 4105275"/>
                <a:gd name="connsiteY35" fmla="*/ 47625 h 1047750"/>
                <a:gd name="connsiteX36" fmla="*/ 3381375 w 4105275"/>
                <a:gd name="connsiteY36" fmla="*/ 38100 h 1047750"/>
                <a:gd name="connsiteX37" fmla="*/ 3352800 w 4105275"/>
                <a:gd name="connsiteY37" fmla="*/ 19050 h 1047750"/>
                <a:gd name="connsiteX0" fmla="*/ 4105275 w 4105275"/>
                <a:gd name="connsiteY0" fmla="*/ 142875 h 1047750"/>
                <a:gd name="connsiteX1" fmla="*/ 3952875 w 4105275"/>
                <a:gd name="connsiteY1" fmla="*/ 123825 h 1047750"/>
                <a:gd name="connsiteX2" fmla="*/ 3714750 w 4105275"/>
                <a:gd name="connsiteY2" fmla="*/ 76200 h 1047750"/>
                <a:gd name="connsiteX3" fmla="*/ 3295650 w 4105275"/>
                <a:gd name="connsiteY3" fmla="*/ 28575 h 1047750"/>
                <a:gd name="connsiteX4" fmla="*/ 3028950 w 4105275"/>
                <a:gd name="connsiteY4" fmla="*/ 19050 h 1047750"/>
                <a:gd name="connsiteX5" fmla="*/ 2247900 w 4105275"/>
                <a:gd name="connsiteY5" fmla="*/ 0 h 1047750"/>
                <a:gd name="connsiteX6" fmla="*/ 1228725 w 4105275"/>
                <a:gd name="connsiteY6" fmla="*/ 9525 h 1047750"/>
                <a:gd name="connsiteX7" fmla="*/ 962025 w 4105275"/>
                <a:gd name="connsiteY7" fmla="*/ 19050 h 1047750"/>
                <a:gd name="connsiteX8" fmla="*/ 657225 w 4105275"/>
                <a:gd name="connsiteY8" fmla="*/ 66675 h 1047750"/>
                <a:gd name="connsiteX9" fmla="*/ 409575 w 4105275"/>
                <a:gd name="connsiteY9" fmla="*/ 180975 h 1047750"/>
                <a:gd name="connsiteX10" fmla="*/ 342900 w 4105275"/>
                <a:gd name="connsiteY10" fmla="*/ 209550 h 1047750"/>
                <a:gd name="connsiteX11" fmla="*/ 247650 w 4105275"/>
                <a:gd name="connsiteY11" fmla="*/ 304800 h 1047750"/>
                <a:gd name="connsiteX12" fmla="*/ 171450 w 4105275"/>
                <a:gd name="connsiteY12" fmla="*/ 409575 h 1047750"/>
                <a:gd name="connsiteX13" fmla="*/ 66675 w 4105275"/>
                <a:gd name="connsiteY13" fmla="*/ 561975 h 1047750"/>
                <a:gd name="connsiteX14" fmla="*/ 38100 w 4105275"/>
                <a:gd name="connsiteY14" fmla="*/ 609600 h 1047750"/>
                <a:gd name="connsiteX15" fmla="*/ 19050 w 4105275"/>
                <a:gd name="connsiteY15" fmla="*/ 666750 h 1047750"/>
                <a:gd name="connsiteX16" fmla="*/ 0 w 4105275"/>
                <a:gd name="connsiteY16" fmla="*/ 752475 h 1047750"/>
                <a:gd name="connsiteX17" fmla="*/ 9525 w 4105275"/>
                <a:gd name="connsiteY17" fmla="*/ 809625 h 1047750"/>
                <a:gd name="connsiteX18" fmla="*/ 161925 w 4105275"/>
                <a:gd name="connsiteY18" fmla="*/ 885825 h 1047750"/>
                <a:gd name="connsiteX19" fmla="*/ 295275 w 4105275"/>
                <a:gd name="connsiteY19" fmla="*/ 923925 h 1047750"/>
                <a:gd name="connsiteX20" fmla="*/ 600075 w 4105275"/>
                <a:gd name="connsiteY20" fmla="*/ 942975 h 1047750"/>
                <a:gd name="connsiteX21" fmla="*/ 838200 w 4105275"/>
                <a:gd name="connsiteY21" fmla="*/ 962025 h 1047750"/>
                <a:gd name="connsiteX22" fmla="*/ 2228850 w 4105275"/>
                <a:gd name="connsiteY22" fmla="*/ 1009650 h 1047750"/>
                <a:gd name="connsiteX23" fmla="*/ 2714625 w 4105275"/>
                <a:gd name="connsiteY23" fmla="*/ 1028700 h 1047750"/>
                <a:gd name="connsiteX24" fmla="*/ 3695700 w 4105275"/>
                <a:gd name="connsiteY24" fmla="*/ 1047750 h 1047750"/>
                <a:gd name="connsiteX25" fmla="*/ 3895725 w 4105275"/>
                <a:gd name="connsiteY25" fmla="*/ 1038225 h 1047750"/>
                <a:gd name="connsiteX26" fmla="*/ 4086225 w 4105275"/>
                <a:gd name="connsiteY26" fmla="*/ 1000125 h 1047750"/>
                <a:gd name="connsiteX27" fmla="*/ 4091310 w 4105275"/>
                <a:gd name="connsiteY27" fmla="*/ 719853 h 1047750"/>
                <a:gd name="connsiteX28" fmla="*/ 4048125 w 4105275"/>
                <a:gd name="connsiteY28" fmla="*/ 581025 h 1047750"/>
                <a:gd name="connsiteX29" fmla="*/ 3914775 w 4105275"/>
                <a:gd name="connsiteY29" fmla="*/ 447675 h 1047750"/>
                <a:gd name="connsiteX30" fmla="*/ 3638550 w 4105275"/>
                <a:gd name="connsiteY30" fmla="*/ 219075 h 1047750"/>
                <a:gd name="connsiteX31" fmla="*/ 3581400 w 4105275"/>
                <a:gd name="connsiteY31" fmla="*/ 180975 h 1047750"/>
                <a:gd name="connsiteX32" fmla="*/ 3552825 w 4105275"/>
                <a:gd name="connsiteY32" fmla="*/ 161925 h 1047750"/>
                <a:gd name="connsiteX33" fmla="*/ 3505200 w 4105275"/>
                <a:gd name="connsiteY33" fmla="*/ 114300 h 1047750"/>
                <a:gd name="connsiteX34" fmla="*/ 3409950 w 4105275"/>
                <a:gd name="connsiteY34" fmla="*/ 47625 h 1047750"/>
                <a:gd name="connsiteX35" fmla="*/ 3381375 w 4105275"/>
                <a:gd name="connsiteY35" fmla="*/ 38100 h 1047750"/>
                <a:gd name="connsiteX36" fmla="*/ 3352800 w 4105275"/>
                <a:gd name="connsiteY36" fmla="*/ 19050 h 1047750"/>
                <a:gd name="connsiteX0" fmla="*/ 4105275 w 4105275"/>
                <a:gd name="connsiteY0" fmla="*/ 142875 h 1047750"/>
                <a:gd name="connsiteX1" fmla="*/ 3952875 w 4105275"/>
                <a:gd name="connsiteY1" fmla="*/ 123825 h 1047750"/>
                <a:gd name="connsiteX2" fmla="*/ 3714750 w 4105275"/>
                <a:gd name="connsiteY2" fmla="*/ 76200 h 1047750"/>
                <a:gd name="connsiteX3" fmla="*/ 3295650 w 4105275"/>
                <a:gd name="connsiteY3" fmla="*/ 28575 h 1047750"/>
                <a:gd name="connsiteX4" fmla="*/ 3028950 w 4105275"/>
                <a:gd name="connsiteY4" fmla="*/ 19050 h 1047750"/>
                <a:gd name="connsiteX5" fmla="*/ 2247900 w 4105275"/>
                <a:gd name="connsiteY5" fmla="*/ 0 h 1047750"/>
                <a:gd name="connsiteX6" fmla="*/ 1228725 w 4105275"/>
                <a:gd name="connsiteY6" fmla="*/ 9525 h 1047750"/>
                <a:gd name="connsiteX7" fmla="*/ 962025 w 4105275"/>
                <a:gd name="connsiteY7" fmla="*/ 19050 h 1047750"/>
                <a:gd name="connsiteX8" fmla="*/ 657225 w 4105275"/>
                <a:gd name="connsiteY8" fmla="*/ 66675 h 1047750"/>
                <a:gd name="connsiteX9" fmla="*/ 409575 w 4105275"/>
                <a:gd name="connsiteY9" fmla="*/ 180975 h 1047750"/>
                <a:gd name="connsiteX10" fmla="*/ 342900 w 4105275"/>
                <a:gd name="connsiteY10" fmla="*/ 209550 h 1047750"/>
                <a:gd name="connsiteX11" fmla="*/ 247650 w 4105275"/>
                <a:gd name="connsiteY11" fmla="*/ 304800 h 1047750"/>
                <a:gd name="connsiteX12" fmla="*/ 171450 w 4105275"/>
                <a:gd name="connsiteY12" fmla="*/ 409575 h 1047750"/>
                <a:gd name="connsiteX13" fmla="*/ 66675 w 4105275"/>
                <a:gd name="connsiteY13" fmla="*/ 561975 h 1047750"/>
                <a:gd name="connsiteX14" fmla="*/ 38100 w 4105275"/>
                <a:gd name="connsiteY14" fmla="*/ 609600 h 1047750"/>
                <a:gd name="connsiteX15" fmla="*/ 19050 w 4105275"/>
                <a:gd name="connsiteY15" fmla="*/ 666750 h 1047750"/>
                <a:gd name="connsiteX16" fmla="*/ 0 w 4105275"/>
                <a:gd name="connsiteY16" fmla="*/ 752475 h 1047750"/>
                <a:gd name="connsiteX17" fmla="*/ 9525 w 4105275"/>
                <a:gd name="connsiteY17" fmla="*/ 809625 h 1047750"/>
                <a:gd name="connsiteX18" fmla="*/ 161925 w 4105275"/>
                <a:gd name="connsiteY18" fmla="*/ 885825 h 1047750"/>
                <a:gd name="connsiteX19" fmla="*/ 295275 w 4105275"/>
                <a:gd name="connsiteY19" fmla="*/ 923925 h 1047750"/>
                <a:gd name="connsiteX20" fmla="*/ 600075 w 4105275"/>
                <a:gd name="connsiteY20" fmla="*/ 942975 h 1047750"/>
                <a:gd name="connsiteX21" fmla="*/ 838200 w 4105275"/>
                <a:gd name="connsiteY21" fmla="*/ 962025 h 1047750"/>
                <a:gd name="connsiteX22" fmla="*/ 2228850 w 4105275"/>
                <a:gd name="connsiteY22" fmla="*/ 1009650 h 1047750"/>
                <a:gd name="connsiteX23" fmla="*/ 2714625 w 4105275"/>
                <a:gd name="connsiteY23" fmla="*/ 1028700 h 1047750"/>
                <a:gd name="connsiteX24" fmla="*/ 3695700 w 4105275"/>
                <a:gd name="connsiteY24" fmla="*/ 1047750 h 1047750"/>
                <a:gd name="connsiteX25" fmla="*/ 3895725 w 4105275"/>
                <a:gd name="connsiteY25" fmla="*/ 1038225 h 1047750"/>
                <a:gd name="connsiteX26" fmla="*/ 4086225 w 4105275"/>
                <a:gd name="connsiteY26" fmla="*/ 1000125 h 1047750"/>
                <a:gd name="connsiteX27" fmla="*/ 4091310 w 4105275"/>
                <a:gd name="connsiteY27" fmla="*/ 719853 h 1047750"/>
                <a:gd name="connsiteX28" fmla="*/ 4048125 w 4105275"/>
                <a:gd name="connsiteY28" fmla="*/ 581025 h 1047750"/>
                <a:gd name="connsiteX29" fmla="*/ 3638550 w 4105275"/>
                <a:gd name="connsiteY29" fmla="*/ 219075 h 1047750"/>
                <a:gd name="connsiteX30" fmla="*/ 3581400 w 4105275"/>
                <a:gd name="connsiteY30" fmla="*/ 180975 h 1047750"/>
                <a:gd name="connsiteX31" fmla="*/ 3552825 w 4105275"/>
                <a:gd name="connsiteY31" fmla="*/ 161925 h 1047750"/>
                <a:gd name="connsiteX32" fmla="*/ 3505200 w 4105275"/>
                <a:gd name="connsiteY32" fmla="*/ 114300 h 1047750"/>
                <a:gd name="connsiteX33" fmla="*/ 3409950 w 4105275"/>
                <a:gd name="connsiteY33" fmla="*/ 47625 h 1047750"/>
                <a:gd name="connsiteX34" fmla="*/ 3381375 w 4105275"/>
                <a:gd name="connsiteY34" fmla="*/ 38100 h 1047750"/>
                <a:gd name="connsiteX35" fmla="*/ 3352800 w 4105275"/>
                <a:gd name="connsiteY35" fmla="*/ 19050 h 1047750"/>
                <a:gd name="connsiteX0" fmla="*/ 4105275 w 4105275"/>
                <a:gd name="connsiteY0" fmla="*/ 142875 h 1047750"/>
                <a:gd name="connsiteX1" fmla="*/ 3952875 w 4105275"/>
                <a:gd name="connsiteY1" fmla="*/ 123825 h 1047750"/>
                <a:gd name="connsiteX2" fmla="*/ 3714750 w 4105275"/>
                <a:gd name="connsiteY2" fmla="*/ 76200 h 1047750"/>
                <a:gd name="connsiteX3" fmla="*/ 3295650 w 4105275"/>
                <a:gd name="connsiteY3" fmla="*/ 28575 h 1047750"/>
                <a:gd name="connsiteX4" fmla="*/ 3028950 w 4105275"/>
                <a:gd name="connsiteY4" fmla="*/ 19050 h 1047750"/>
                <a:gd name="connsiteX5" fmla="*/ 2247900 w 4105275"/>
                <a:gd name="connsiteY5" fmla="*/ 0 h 1047750"/>
                <a:gd name="connsiteX6" fmla="*/ 1228725 w 4105275"/>
                <a:gd name="connsiteY6" fmla="*/ 9525 h 1047750"/>
                <a:gd name="connsiteX7" fmla="*/ 962025 w 4105275"/>
                <a:gd name="connsiteY7" fmla="*/ 19050 h 1047750"/>
                <a:gd name="connsiteX8" fmla="*/ 657225 w 4105275"/>
                <a:gd name="connsiteY8" fmla="*/ 66675 h 1047750"/>
                <a:gd name="connsiteX9" fmla="*/ 409575 w 4105275"/>
                <a:gd name="connsiteY9" fmla="*/ 180975 h 1047750"/>
                <a:gd name="connsiteX10" fmla="*/ 342900 w 4105275"/>
                <a:gd name="connsiteY10" fmla="*/ 209550 h 1047750"/>
                <a:gd name="connsiteX11" fmla="*/ 247650 w 4105275"/>
                <a:gd name="connsiteY11" fmla="*/ 304800 h 1047750"/>
                <a:gd name="connsiteX12" fmla="*/ 171450 w 4105275"/>
                <a:gd name="connsiteY12" fmla="*/ 409575 h 1047750"/>
                <a:gd name="connsiteX13" fmla="*/ 66675 w 4105275"/>
                <a:gd name="connsiteY13" fmla="*/ 561975 h 1047750"/>
                <a:gd name="connsiteX14" fmla="*/ 38100 w 4105275"/>
                <a:gd name="connsiteY14" fmla="*/ 609600 h 1047750"/>
                <a:gd name="connsiteX15" fmla="*/ 19050 w 4105275"/>
                <a:gd name="connsiteY15" fmla="*/ 666750 h 1047750"/>
                <a:gd name="connsiteX16" fmla="*/ 0 w 4105275"/>
                <a:gd name="connsiteY16" fmla="*/ 752475 h 1047750"/>
                <a:gd name="connsiteX17" fmla="*/ 9525 w 4105275"/>
                <a:gd name="connsiteY17" fmla="*/ 809625 h 1047750"/>
                <a:gd name="connsiteX18" fmla="*/ 161925 w 4105275"/>
                <a:gd name="connsiteY18" fmla="*/ 885825 h 1047750"/>
                <a:gd name="connsiteX19" fmla="*/ 295275 w 4105275"/>
                <a:gd name="connsiteY19" fmla="*/ 923925 h 1047750"/>
                <a:gd name="connsiteX20" fmla="*/ 600075 w 4105275"/>
                <a:gd name="connsiteY20" fmla="*/ 942975 h 1047750"/>
                <a:gd name="connsiteX21" fmla="*/ 838200 w 4105275"/>
                <a:gd name="connsiteY21" fmla="*/ 962025 h 1047750"/>
                <a:gd name="connsiteX22" fmla="*/ 2228850 w 4105275"/>
                <a:gd name="connsiteY22" fmla="*/ 1009650 h 1047750"/>
                <a:gd name="connsiteX23" fmla="*/ 2714625 w 4105275"/>
                <a:gd name="connsiteY23" fmla="*/ 1028700 h 1047750"/>
                <a:gd name="connsiteX24" fmla="*/ 3695700 w 4105275"/>
                <a:gd name="connsiteY24" fmla="*/ 1047750 h 1047750"/>
                <a:gd name="connsiteX25" fmla="*/ 3895725 w 4105275"/>
                <a:gd name="connsiteY25" fmla="*/ 1038225 h 1047750"/>
                <a:gd name="connsiteX26" fmla="*/ 4086225 w 4105275"/>
                <a:gd name="connsiteY26" fmla="*/ 1000125 h 1047750"/>
                <a:gd name="connsiteX27" fmla="*/ 4091310 w 4105275"/>
                <a:gd name="connsiteY27" fmla="*/ 719853 h 1047750"/>
                <a:gd name="connsiteX28" fmla="*/ 4048125 w 4105275"/>
                <a:gd name="connsiteY28" fmla="*/ 581025 h 1047750"/>
                <a:gd name="connsiteX29" fmla="*/ 3640499 w 4105275"/>
                <a:gd name="connsiteY29" fmla="*/ 253128 h 1047750"/>
                <a:gd name="connsiteX30" fmla="*/ 3638550 w 4105275"/>
                <a:gd name="connsiteY30" fmla="*/ 219075 h 1047750"/>
                <a:gd name="connsiteX31" fmla="*/ 3581400 w 4105275"/>
                <a:gd name="connsiteY31" fmla="*/ 180975 h 1047750"/>
                <a:gd name="connsiteX32" fmla="*/ 3552825 w 4105275"/>
                <a:gd name="connsiteY32" fmla="*/ 161925 h 1047750"/>
                <a:gd name="connsiteX33" fmla="*/ 3505200 w 4105275"/>
                <a:gd name="connsiteY33" fmla="*/ 114300 h 1047750"/>
                <a:gd name="connsiteX34" fmla="*/ 3409950 w 4105275"/>
                <a:gd name="connsiteY34" fmla="*/ 47625 h 1047750"/>
                <a:gd name="connsiteX35" fmla="*/ 3381375 w 4105275"/>
                <a:gd name="connsiteY35" fmla="*/ 38100 h 1047750"/>
                <a:gd name="connsiteX36" fmla="*/ 3352800 w 4105275"/>
                <a:gd name="connsiteY36" fmla="*/ 19050 h 1047750"/>
                <a:gd name="connsiteX0" fmla="*/ 4105275 w 4105275"/>
                <a:gd name="connsiteY0" fmla="*/ 142875 h 1047750"/>
                <a:gd name="connsiteX1" fmla="*/ 3952875 w 4105275"/>
                <a:gd name="connsiteY1" fmla="*/ 123825 h 1047750"/>
                <a:gd name="connsiteX2" fmla="*/ 3714750 w 4105275"/>
                <a:gd name="connsiteY2" fmla="*/ 76200 h 1047750"/>
                <a:gd name="connsiteX3" fmla="*/ 3295650 w 4105275"/>
                <a:gd name="connsiteY3" fmla="*/ 28575 h 1047750"/>
                <a:gd name="connsiteX4" fmla="*/ 3028950 w 4105275"/>
                <a:gd name="connsiteY4" fmla="*/ 19050 h 1047750"/>
                <a:gd name="connsiteX5" fmla="*/ 2247900 w 4105275"/>
                <a:gd name="connsiteY5" fmla="*/ 0 h 1047750"/>
                <a:gd name="connsiteX6" fmla="*/ 1228725 w 4105275"/>
                <a:gd name="connsiteY6" fmla="*/ 9525 h 1047750"/>
                <a:gd name="connsiteX7" fmla="*/ 962025 w 4105275"/>
                <a:gd name="connsiteY7" fmla="*/ 19050 h 1047750"/>
                <a:gd name="connsiteX8" fmla="*/ 657225 w 4105275"/>
                <a:gd name="connsiteY8" fmla="*/ 66675 h 1047750"/>
                <a:gd name="connsiteX9" fmla="*/ 409575 w 4105275"/>
                <a:gd name="connsiteY9" fmla="*/ 180975 h 1047750"/>
                <a:gd name="connsiteX10" fmla="*/ 342900 w 4105275"/>
                <a:gd name="connsiteY10" fmla="*/ 209550 h 1047750"/>
                <a:gd name="connsiteX11" fmla="*/ 247650 w 4105275"/>
                <a:gd name="connsiteY11" fmla="*/ 304800 h 1047750"/>
                <a:gd name="connsiteX12" fmla="*/ 171450 w 4105275"/>
                <a:gd name="connsiteY12" fmla="*/ 409575 h 1047750"/>
                <a:gd name="connsiteX13" fmla="*/ 66675 w 4105275"/>
                <a:gd name="connsiteY13" fmla="*/ 561975 h 1047750"/>
                <a:gd name="connsiteX14" fmla="*/ 38100 w 4105275"/>
                <a:gd name="connsiteY14" fmla="*/ 609600 h 1047750"/>
                <a:gd name="connsiteX15" fmla="*/ 19050 w 4105275"/>
                <a:gd name="connsiteY15" fmla="*/ 666750 h 1047750"/>
                <a:gd name="connsiteX16" fmla="*/ 0 w 4105275"/>
                <a:gd name="connsiteY16" fmla="*/ 752475 h 1047750"/>
                <a:gd name="connsiteX17" fmla="*/ 9525 w 4105275"/>
                <a:gd name="connsiteY17" fmla="*/ 809625 h 1047750"/>
                <a:gd name="connsiteX18" fmla="*/ 161925 w 4105275"/>
                <a:gd name="connsiteY18" fmla="*/ 885825 h 1047750"/>
                <a:gd name="connsiteX19" fmla="*/ 295275 w 4105275"/>
                <a:gd name="connsiteY19" fmla="*/ 923925 h 1047750"/>
                <a:gd name="connsiteX20" fmla="*/ 600075 w 4105275"/>
                <a:gd name="connsiteY20" fmla="*/ 942975 h 1047750"/>
                <a:gd name="connsiteX21" fmla="*/ 838200 w 4105275"/>
                <a:gd name="connsiteY21" fmla="*/ 962025 h 1047750"/>
                <a:gd name="connsiteX22" fmla="*/ 2228850 w 4105275"/>
                <a:gd name="connsiteY22" fmla="*/ 1009650 h 1047750"/>
                <a:gd name="connsiteX23" fmla="*/ 2714625 w 4105275"/>
                <a:gd name="connsiteY23" fmla="*/ 1028700 h 1047750"/>
                <a:gd name="connsiteX24" fmla="*/ 3695700 w 4105275"/>
                <a:gd name="connsiteY24" fmla="*/ 1047750 h 1047750"/>
                <a:gd name="connsiteX25" fmla="*/ 3895725 w 4105275"/>
                <a:gd name="connsiteY25" fmla="*/ 1038225 h 1047750"/>
                <a:gd name="connsiteX26" fmla="*/ 4086225 w 4105275"/>
                <a:gd name="connsiteY26" fmla="*/ 1000125 h 1047750"/>
                <a:gd name="connsiteX27" fmla="*/ 4091310 w 4105275"/>
                <a:gd name="connsiteY27" fmla="*/ 719853 h 1047750"/>
                <a:gd name="connsiteX28" fmla="*/ 4048125 w 4105275"/>
                <a:gd name="connsiteY28" fmla="*/ 581025 h 1047750"/>
                <a:gd name="connsiteX29" fmla="*/ 3640499 w 4105275"/>
                <a:gd name="connsiteY29" fmla="*/ 253128 h 1047750"/>
                <a:gd name="connsiteX30" fmla="*/ 3638550 w 4105275"/>
                <a:gd name="connsiteY30" fmla="*/ 219075 h 1047750"/>
                <a:gd name="connsiteX31" fmla="*/ 3581400 w 4105275"/>
                <a:gd name="connsiteY31" fmla="*/ 180975 h 1047750"/>
                <a:gd name="connsiteX32" fmla="*/ 3552825 w 4105275"/>
                <a:gd name="connsiteY32" fmla="*/ 161925 h 1047750"/>
                <a:gd name="connsiteX33" fmla="*/ 3409950 w 4105275"/>
                <a:gd name="connsiteY33" fmla="*/ 47625 h 1047750"/>
                <a:gd name="connsiteX34" fmla="*/ 3381375 w 4105275"/>
                <a:gd name="connsiteY34" fmla="*/ 38100 h 1047750"/>
                <a:gd name="connsiteX35" fmla="*/ 3352800 w 4105275"/>
                <a:gd name="connsiteY35" fmla="*/ 19050 h 1047750"/>
                <a:gd name="connsiteX0" fmla="*/ 4105275 w 4105275"/>
                <a:gd name="connsiteY0" fmla="*/ 142875 h 1047750"/>
                <a:gd name="connsiteX1" fmla="*/ 3952875 w 4105275"/>
                <a:gd name="connsiteY1" fmla="*/ 123825 h 1047750"/>
                <a:gd name="connsiteX2" fmla="*/ 3714750 w 4105275"/>
                <a:gd name="connsiteY2" fmla="*/ 76200 h 1047750"/>
                <a:gd name="connsiteX3" fmla="*/ 3295650 w 4105275"/>
                <a:gd name="connsiteY3" fmla="*/ 28575 h 1047750"/>
                <a:gd name="connsiteX4" fmla="*/ 3028950 w 4105275"/>
                <a:gd name="connsiteY4" fmla="*/ 19050 h 1047750"/>
                <a:gd name="connsiteX5" fmla="*/ 2247900 w 4105275"/>
                <a:gd name="connsiteY5" fmla="*/ 0 h 1047750"/>
                <a:gd name="connsiteX6" fmla="*/ 1228725 w 4105275"/>
                <a:gd name="connsiteY6" fmla="*/ 9525 h 1047750"/>
                <a:gd name="connsiteX7" fmla="*/ 962025 w 4105275"/>
                <a:gd name="connsiteY7" fmla="*/ 19050 h 1047750"/>
                <a:gd name="connsiteX8" fmla="*/ 657225 w 4105275"/>
                <a:gd name="connsiteY8" fmla="*/ 66675 h 1047750"/>
                <a:gd name="connsiteX9" fmla="*/ 409575 w 4105275"/>
                <a:gd name="connsiteY9" fmla="*/ 180975 h 1047750"/>
                <a:gd name="connsiteX10" fmla="*/ 342900 w 4105275"/>
                <a:gd name="connsiteY10" fmla="*/ 209550 h 1047750"/>
                <a:gd name="connsiteX11" fmla="*/ 247650 w 4105275"/>
                <a:gd name="connsiteY11" fmla="*/ 304800 h 1047750"/>
                <a:gd name="connsiteX12" fmla="*/ 171450 w 4105275"/>
                <a:gd name="connsiteY12" fmla="*/ 409575 h 1047750"/>
                <a:gd name="connsiteX13" fmla="*/ 66675 w 4105275"/>
                <a:gd name="connsiteY13" fmla="*/ 561975 h 1047750"/>
                <a:gd name="connsiteX14" fmla="*/ 38100 w 4105275"/>
                <a:gd name="connsiteY14" fmla="*/ 609600 h 1047750"/>
                <a:gd name="connsiteX15" fmla="*/ 19050 w 4105275"/>
                <a:gd name="connsiteY15" fmla="*/ 666750 h 1047750"/>
                <a:gd name="connsiteX16" fmla="*/ 0 w 4105275"/>
                <a:gd name="connsiteY16" fmla="*/ 752475 h 1047750"/>
                <a:gd name="connsiteX17" fmla="*/ 9525 w 4105275"/>
                <a:gd name="connsiteY17" fmla="*/ 809625 h 1047750"/>
                <a:gd name="connsiteX18" fmla="*/ 161925 w 4105275"/>
                <a:gd name="connsiteY18" fmla="*/ 885825 h 1047750"/>
                <a:gd name="connsiteX19" fmla="*/ 295275 w 4105275"/>
                <a:gd name="connsiteY19" fmla="*/ 923925 h 1047750"/>
                <a:gd name="connsiteX20" fmla="*/ 600075 w 4105275"/>
                <a:gd name="connsiteY20" fmla="*/ 942975 h 1047750"/>
                <a:gd name="connsiteX21" fmla="*/ 838200 w 4105275"/>
                <a:gd name="connsiteY21" fmla="*/ 962025 h 1047750"/>
                <a:gd name="connsiteX22" fmla="*/ 2228850 w 4105275"/>
                <a:gd name="connsiteY22" fmla="*/ 1009650 h 1047750"/>
                <a:gd name="connsiteX23" fmla="*/ 2714625 w 4105275"/>
                <a:gd name="connsiteY23" fmla="*/ 1028700 h 1047750"/>
                <a:gd name="connsiteX24" fmla="*/ 3695700 w 4105275"/>
                <a:gd name="connsiteY24" fmla="*/ 1047750 h 1047750"/>
                <a:gd name="connsiteX25" fmla="*/ 3895725 w 4105275"/>
                <a:gd name="connsiteY25" fmla="*/ 1038225 h 1047750"/>
                <a:gd name="connsiteX26" fmla="*/ 4086225 w 4105275"/>
                <a:gd name="connsiteY26" fmla="*/ 1000125 h 1047750"/>
                <a:gd name="connsiteX27" fmla="*/ 4091310 w 4105275"/>
                <a:gd name="connsiteY27" fmla="*/ 719853 h 1047750"/>
                <a:gd name="connsiteX28" fmla="*/ 4048125 w 4105275"/>
                <a:gd name="connsiteY28" fmla="*/ 581025 h 1047750"/>
                <a:gd name="connsiteX29" fmla="*/ 3640499 w 4105275"/>
                <a:gd name="connsiteY29" fmla="*/ 253128 h 1047750"/>
                <a:gd name="connsiteX30" fmla="*/ 3638550 w 4105275"/>
                <a:gd name="connsiteY30" fmla="*/ 219075 h 1047750"/>
                <a:gd name="connsiteX31" fmla="*/ 3581400 w 4105275"/>
                <a:gd name="connsiteY31" fmla="*/ 180975 h 1047750"/>
                <a:gd name="connsiteX32" fmla="*/ 3409950 w 4105275"/>
                <a:gd name="connsiteY32" fmla="*/ 47625 h 1047750"/>
                <a:gd name="connsiteX33" fmla="*/ 3381375 w 4105275"/>
                <a:gd name="connsiteY33" fmla="*/ 38100 h 1047750"/>
                <a:gd name="connsiteX34" fmla="*/ 3352800 w 4105275"/>
                <a:gd name="connsiteY34" fmla="*/ 19050 h 1047750"/>
                <a:gd name="connsiteX0" fmla="*/ 4105275 w 4105275"/>
                <a:gd name="connsiteY0" fmla="*/ 142875 h 1047750"/>
                <a:gd name="connsiteX1" fmla="*/ 3952875 w 4105275"/>
                <a:gd name="connsiteY1" fmla="*/ 123825 h 1047750"/>
                <a:gd name="connsiteX2" fmla="*/ 3714750 w 4105275"/>
                <a:gd name="connsiteY2" fmla="*/ 76200 h 1047750"/>
                <a:gd name="connsiteX3" fmla="*/ 3295650 w 4105275"/>
                <a:gd name="connsiteY3" fmla="*/ 28575 h 1047750"/>
                <a:gd name="connsiteX4" fmla="*/ 3028950 w 4105275"/>
                <a:gd name="connsiteY4" fmla="*/ 19050 h 1047750"/>
                <a:gd name="connsiteX5" fmla="*/ 2247900 w 4105275"/>
                <a:gd name="connsiteY5" fmla="*/ 0 h 1047750"/>
                <a:gd name="connsiteX6" fmla="*/ 1228725 w 4105275"/>
                <a:gd name="connsiteY6" fmla="*/ 9525 h 1047750"/>
                <a:gd name="connsiteX7" fmla="*/ 962025 w 4105275"/>
                <a:gd name="connsiteY7" fmla="*/ 19050 h 1047750"/>
                <a:gd name="connsiteX8" fmla="*/ 657225 w 4105275"/>
                <a:gd name="connsiteY8" fmla="*/ 66675 h 1047750"/>
                <a:gd name="connsiteX9" fmla="*/ 409575 w 4105275"/>
                <a:gd name="connsiteY9" fmla="*/ 180975 h 1047750"/>
                <a:gd name="connsiteX10" fmla="*/ 342900 w 4105275"/>
                <a:gd name="connsiteY10" fmla="*/ 209550 h 1047750"/>
                <a:gd name="connsiteX11" fmla="*/ 247650 w 4105275"/>
                <a:gd name="connsiteY11" fmla="*/ 304800 h 1047750"/>
                <a:gd name="connsiteX12" fmla="*/ 171450 w 4105275"/>
                <a:gd name="connsiteY12" fmla="*/ 409575 h 1047750"/>
                <a:gd name="connsiteX13" fmla="*/ 66675 w 4105275"/>
                <a:gd name="connsiteY13" fmla="*/ 561975 h 1047750"/>
                <a:gd name="connsiteX14" fmla="*/ 38100 w 4105275"/>
                <a:gd name="connsiteY14" fmla="*/ 609600 h 1047750"/>
                <a:gd name="connsiteX15" fmla="*/ 19050 w 4105275"/>
                <a:gd name="connsiteY15" fmla="*/ 666750 h 1047750"/>
                <a:gd name="connsiteX16" fmla="*/ 0 w 4105275"/>
                <a:gd name="connsiteY16" fmla="*/ 752475 h 1047750"/>
                <a:gd name="connsiteX17" fmla="*/ 9525 w 4105275"/>
                <a:gd name="connsiteY17" fmla="*/ 809625 h 1047750"/>
                <a:gd name="connsiteX18" fmla="*/ 161925 w 4105275"/>
                <a:gd name="connsiteY18" fmla="*/ 885825 h 1047750"/>
                <a:gd name="connsiteX19" fmla="*/ 295275 w 4105275"/>
                <a:gd name="connsiteY19" fmla="*/ 923925 h 1047750"/>
                <a:gd name="connsiteX20" fmla="*/ 600075 w 4105275"/>
                <a:gd name="connsiteY20" fmla="*/ 942975 h 1047750"/>
                <a:gd name="connsiteX21" fmla="*/ 838200 w 4105275"/>
                <a:gd name="connsiteY21" fmla="*/ 962025 h 1047750"/>
                <a:gd name="connsiteX22" fmla="*/ 2228850 w 4105275"/>
                <a:gd name="connsiteY22" fmla="*/ 1009650 h 1047750"/>
                <a:gd name="connsiteX23" fmla="*/ 2714625 w 4105275"/>
                <a:gd name="connsiteY23" fmla="*/ 1028700 h 1047750"/>
                <a:gd name="connsiteX24" fmla="*/ 3695700 w 4105275"/>
                <a:gd name="connsiteY24" fmla="*/ 1047750 h 1047750"/>
                <a:gd name="connsiteX25" fmla="*/ 3895725 w 4105275"/>
                <a:gd name="connsiteY25" fmla="*/ 1038225 h 1047750"/>
                <a:gd name="connsiteX26" fmla="*/ 4086225 w 4105275"/>
                <a:gd name="connsiteY26" fmla="*/ 1000125 h 1047750"/>
                <a:gd name="connsiteX27" fmla="*/ 4091310 w 4105275"/>
                <a:gd name="connsiteY27" fmla="*/ 719853 h 1047750"/>
                <a:gd name="connsiteX28" fmla="*/ 4048125 w 4105275"/>
                <a:gd name="connsiteY28" fmla="*/ 581025 h 1047750"/>
                <a:gd name="connsiteX29" fmla="*/ 3640499 w 4105275"/>
                <a:gd name="connsiteY29" fmla="*/ 253128 h 1047750"/>
                <a:gd name="connsiteX30" fmla="*/ 3581400 w 4105275"/>
                <a:gd name="connsiteY30" fmla="*/ 180975 h 1047750"/>
                <a:gd name="connsiteX31" fmla="*/ 3409950 w 4105275"/>
                <a:gd name="connsiteY31" fmla="*/ 47625 h 1047750"/>
                <a:gd name="connsiteX32" fmla="*/ 3381375 w 4105275"/>
                <a:gd name="connsiteY32" fmla="*/ 38100 h 1047750"/>
                <a:gd name="connsiteX33" fmla="*/ 3352800 w 4105275"/>
                <a:gd name="connsiteY33" fmla="*/ 19050 h 1047750"/>
                <a:gd name="connsiteX0" fmla="*/ 4105275 w 4105275"/>
                <a:gd name="connsiteY0" fmla="*/ 142875 h 1047750"/>
                <a:gd name="connsiteX1" fmla="*/ 3952875 w 4105275"/>
                <a:gd name="connsiteY1" fmla="*/ 123825 h 1047750"/>
                <a:gd name="connsiteX2" fmla="*/ 3714750 w 4105275"/>
                <a:gd name="connsiteY2" fmla="*/ 76200 h 1047750"/>
                <a:gd name="connsiteX3" fmla="*/ 3295650 w 4105275"/>
                <a:gd name="connsiteY3" fmla="*/ 28575 h 1047750"/>
                <a:gd name="connsiteX4" fmla="*/ 3028950 w 4105275"/>
                <a:gd name="connsiteY4" fmla="*/ 19050 h 1047750"/>
                <a:gd name="connsiteX5" fmla="*/ 2247900 w 4105275"/>
                <a:gd name="connsiteY5" fmla="*/ 0 h 1047750"/>
                <a:gd name="connsiteX6" fmla="*/ 1228725 w 4105275"/>
                <a:gd name="connsiteY6" fmla="*/ 9525 h 1047750"/>
                <a:gd name="connsiteX7" fmla="*/ 962025 w 4105275"/>
                <a:gd name="connsiteY7" fmla="*/ 19050 h 1047750"/>
                <a:gd name="connsiteX8" fmla="*/ 657225 w 4105275"/>
                <a:gd name="connsiteY8" fmla="*/ 66675 h 1047750"/>
                <a:gd name="connsiteX9" fmla="*/ 409575 w 4105275"/>
                <a:gd name="connsiteY9" fmla="*/ 180975 h 1047750"/>
                <a:gd name="connsiteX10" fmla="*/ 342900 w 4105275"/>
                <a:gd name="connsiteY10" fmla="*/ 209550 h 1047750"/>
                <a:gd name="connsiteX11" fmla="*/ 247650 w 4105275"/>
                <a:gd name="connsiteY11" fmla="*/ 304800 h 1047750"/>
                <a:gd name="connsiteX12" fmla="*/ 171450 w 4105275"/>
                <a:gd name="connsiteY12" fmla="*/ 409575 h 1047750"/>
                <a:gd name="connsiteX13" fmla="*/ 66675 w 4105275"/>
                <a:gd name="connsiteY13" fmla="*/ 561975 h 1047750"/>
                <a:gd name="connsiteX14" fmla="*/ 38100 w 4105275"/>
                <a:gd name="connsiteY14" fmla="*/ 609600 h 1047750"/>
                <a:gd name="connsiteX15" fmla="*/ 19050 w 4105275"/>
                <a:gd name="connsiteY15" fmla="*/ 666750 h 1047750"/>
                <a:gd name="connsiteX16" fmla="*/ 0 w 4105275"/>
                <a:gd name="connsiteY16" fmla="*/ 752475 h 1047750"/>
                <a:gd name="connsiteX17" fmla="*/ 9525 w 4105275"/>
                <a:gd name="connsiteY17" fmla="*/ 809625 h 1047750"/>
                <a:gd name="connsiteX18" fmla="*/ 161925 w 4105275"/>
                <a:gd name="connsiteY18" fmla="*/ 885825 h 1047750"/>
                <a:gd name="connsiteX19" fmla="*/ 295275 w 4105275"/>
                <a:gd name="connsiteY19" fmla="*/ 923925 h 1047750"/>
                <a:gd name="connsiteX20" fmla="*/ 600075 w 4105275"/>
                <a:gd name="connsiteY20" fmla="*/ 942975 h 1047750"/>
                <a:gd name="connsiteX21" fmla="*/ 838200 w 4105275"/>
                <a:gd name="connsiteY21" fmla="*/ 962025 h 1047750"/>
                <a:gd name="connsiteX22" fmla="*/ 2228850 w 4105275"/>
                <a:gd name="connsiteY22" fmla="*/ 1009650 h 1047750"/>
                <a:gd name="connsiteX23" fmla="*/ 2714625 w 4105275"/>
                <a:gd name="connsiteY23" fmla="*/ 1028700 h 1047750"/>
                <a:gd name="connsiteX24" fmla="*/ 3695700 w 4105275"/>
                <a:gd name="connsiteY24" fmla="*/ 1047750 h 1047750"/>
                <a:gd name="connsiteX25" fmla="*/ 3895725 w 4105275"/>
                <a:gd name="connsiteY25" fmla="*/ 1038225 h 1047750"/>
                <a:gd name="connsiteX26" fmla="*/ 4086225 w 4105275"/>
                <a:gd name="connsiteY26" fmla="*/ 1000125 h 1047750"/>
                <a:gd name="connsiteX27" fmla="*/ 4091310 w 4105275"/>
                <a:gd name="connsiteY27" fmla="*/ 719853 h 1047750"/>
                <a:gd name="connsiteX28" fmla="*/ 4048125 w 4105275"/>
                <a:gd name="connsiteY28" fmla="*/ 581025 h 1047750"/>
                <a:gd name="connsiteX29" fmla="*/ 3581400 w 4105275"/>
                <a:gd name="connsiteY29" fmla="*/ 180975 h 1047750"/>
                <a:gd name="connsiteX30" fmla="*/ 3409950 w 4105275"/>
                <a:gd name="connsiteY30" fmla="*/ 47625 h 1047750"/>
                <a:gd name="connsiteX31" fmla="*/ 3381375 w 4105275"/>
                <a:gd name="connsiteY31" fmla="*/ 38100 h 1047750"/>
                <a:gd name="connsiteX32" fmla="*/ 3352800 w 4105275"/>
                <a:gd name="connsiteY32" fmla="*/ 19050 h 1047750"/>
                <a:gd name="connsiteX0" fmla="*/ 4105275 w 4105275"/>
                <a:gd name="connsiteY0" fmla="*/ 142875 h 1047750"/>
                <a:gd name="connsiteX1" fmla="*/ 3952875 w 4105275"/>
                <a:gd name="connsiteY1" fmla="*/ 123825 h 1047750"/>
                <a:gd name="connsiteX2" fmla="*/ 3714750 w 4105275"/>
                <a:gd name="connsiteY2" fmla="*/ 76200 h 1047750"/>
                <a:gd name="connsiteX3" fmla="*/ 3295650 w 4105275"/>
                <a:gd name="connsiteY3" fmla="*/ 28575 h 1047750"/>
                <a:gd name="connsiteX4" fmla="*/ 3028950 w 4105275"/>
                <a:gd name="connsiteY4" fmla="*/ 19050 h 1047750"/>
                <a:gd name="connsiteX5" fmla="*/ 2247900 w 4105275"/>
                <a:gd name="connsiteY5" fmla="*/ 0 h 1047750"/>
                <a:gd name="connsiteX6" fmla="*/ 1228725 w 4105275"/>
                <a:gd name="connsiteY6" fmla="*/ 9525 h 1047750"/>
                <a:gd name="connsiteX7" fmla="*/ 962025 w 4105275"/>
                <a:gd name="connsiteY7" fmla="*/ 19050 h 1047750"/>
                <a:gd name="connsiteX8" fmla="*/ 657225 w 4105275"/>
                <a:gd name="connsiteY8" fmla="*/ 66675 h 1047750"/>
                <a:gd name="connsiteX9" fmla="*/ 409575 w 4105275"/>
                <a:gd name="connsiteY9" fmla="*/ 180975 h 1047750"/>
                <a:gd name="connsiteX10" fmla="*/ 342900 w 4105275"/>
                <a:gd name="connsiteY10" fmla="*/ 209550 h 1047750"/>
                <a:gd name="connsiteX11" fmla="*/ 247650 w 4105275"/>
                <a:gd name="connsiteY11" fmla="*/ 304800 h 1047750"/>
                <a:gd name="connsiteX12" fmla="*/ 171450 w 4105275"/>
                <a:gd name="connsiteY12" fmla="*/ 409575 h 1047750"/>
                <a:gd name="connsiteX13" fmla="*/ 66675 w 4105275"/>
                <a:gd name="connsiteY13" fmla="*/ 561975 h 1047750"/>
                <a:gd name="connsiteX14" fmla="*/ 38100 w 4105275"/>
                <a:gd name="connsiteY14" fmla="*/ 609600 h 1047750"/>
                <a:gd name="connsiteX15" fmla="*/ 19050 w 4105275"/>
                <a:gd name="connsiteY15" fmla="*/ 666750 h 1047750"/>
                <a:gd name="connsiteX16" fmla="*/ 0 w 4105275"/>
                <a:gd name="connsiteY16" fmla="*/ 752475 h 1047750"/>
                <a:gd name="connsiteX17" fmla="*/ 9525 w 4105275"/>
                <a:gd name="connsiteY17" fmla="*/ 809625 h 1047750"/>
                <a:gd name="connsiteX18" fmla="*/ 161925 w 4105275"/>
                <a:gd name="connsiteY18" fmla="*/ 885825 h 1047750"/>
                <a:gd name="connsiteX19" fmla="*/ 295275 w 4105275"/>
                <a:gd name="connsiteY19" fmla="*/ 923925 h 1047750"/>
                <a:gd name="connsiteX20" fmla="*/ 600075 w 4105275"/>
                <a:gd name="connsiteY20" fmla="*/ 942975 h 1047750"/>
                <a:gd name="connsiteX21" fmla="*/ 838200 w 4105275"/>
                <a:gd name="connsiteY21" fmla="*/ 962025 h 1047750"/>
                <a:gd name="connsiteX22" fmla="*/ 2228850 w 4105275"/>
                <a:gd name="connsiteY22" fmla="*/ 1009650 h 1047750"/>
                <a:gd name="connsiteX23" fmla="*/ 2714625 w 4105275"/>
                <a:gd name="connsiteY23" fmla="*/ 1028700 h 1047750"/>
                <a:gd name="connsiteX24" fmla="*/ 3695700 w 4105275"/>
                <a:gd name="connsiteY24" fmla="*/ 1047750 h 1047750"/>
                <a:gd name="connsiteX25" fmla="*/ 3895725 w 4105275"/>
                <a:gd name="connsiteY25" fmla="*/ 1038225 h 1047750"/>
                <a:gd name="connsiteX26" fmla="*/ 4086225 w 4105275"/>
                <a:gd name="connsiteY26" fmla="*/ 1000125 h 1047750"/>
                <a:gd name="connsiteX27" fmla="*/ 4091310 w 4105275"/>
                <a:gd name="connsiteY27" fmla="*/ 719853 h 1047750"/>
                <a:gd name="connsiteX28" fmla="*/ 3999389 w 4105275"/>
                <a:gd name="connsiteY28" fmla="*/ 428625 h 1047750"/>
                <a:gd name="connsiteX29" fmla="*/ 3581400 w 4105275"/>
                <a:gd name="connsiteY29" fmla="*/ 180975 h 1047750"/>
                <a:gd name="connsiteX30" fmla="*/ 3409950 w 4105275"/>
                <a:gd name="connsiteY30" fmla="*/ 47625 h 1047750"/>
                <a:gd name="connsiteX31" fmla="*/ 3381375 w 4105275"/>
                <a:gd name="connsiteY31" fmla="*/ 38100 h 1047750"/>
                <a:gd name="connsiteX32" fmla="*/ 3352800 w 4105275"/>
                <a:gd name="connsiteY32" fmla="*/ 19050 h 1047750"/>
                <a:gd name="connsiteX0" fmla="*/ 4105275 w 4105275"/>
                <a:gd name="connsiteY0" fmla="*/ 142875 h 1047750"/>
                <a:gd name="connsiteX1" fmla="*/ 3952875 w 4105275"/>
                <a:gd name="connsiteY1" fmla="*/ 123825 h 1047750"/>
                <a:gd name="connsiteX2" fmla="*/ 3714750 w 4105275"/>
                <a:gd name="connsiteY2" fmla="*/ 76200 h 1047750"/>
                <a:gd name="connsiteX3" fmla="*/ 3295650 w 4105275"/>
                <a:gd name="connsiteY3" fmla="*/ 28575 h 1047750"/>
                <a:gd name="connsiteX4" fmla="*/ 3028950 w 4105275"/>
                <a:gd name="connsiteY4" fmla="*/ 19050 h 1047750"/>
                <a:gd name="connsiteX5" fmla="*/ 2247900 w 4105275"/>
                <a:gd name="connsiteY5" fmla="*/ 0 h 1047750"/>
                <a:gd name="connsiteX6" fmla="*/ 1228725 w 4105275"/>
                <a:gd name="connsiteY6" fmla="*/ 9525 h 1047750"/>
                <a:gd name="connsiteX7" fmla="*/ 962025 w 4105275"/>
                <a:gd name="connsiteY7" fmla="*/ 19050 h 1047750"/>
                <a:gd name="connsiteX8" fmla="*/ 657225 w 4105275"/>
                <a:gd name="connsiteY8" fmla="*/ 66675 h 1047750"/>
                <a:gd name="connsiteX9" fmla="*/ 409575 w 4105275"/>
                <a:gd name="connsiteY9" fmla="*/ 180975 h 1047750"/>
                <a:gd name="connsiteX10" fmla="*/ 342900 w 4105275"/>
                <a:gd name="connsiteY10" fmla="*/ 209550 h 1047750"/>
                <a:gd name="connsiteX11" fmla="*/ 247650 w 4105275"/>
                <a:gd name="connsiteY11" fmla="*/ 304800 h 1047750"/>
                <a:gd name="connsiteX12" fmla="*/ 171450 w 4105275"/>
                <a:gd name="connsiteY12" fmla="*/ 409575 h 1047750"/>
                <a:gd name="connsiteX13" fmla="*/ 66675 w 4105275"/>
                <a:gd name="connsiteY13" fmla="*/ 561975 h 1047750"/>
                <a:gd name="connsiteX14" fmla="*/ 38100 w 4105275"/>
                <a:gd name="connsiteY14" fmla="*/ 609600 h 1047750"/>
                <a:gd name="connsiteX15" fmla="*/ 19050 w 4105275"/>
                <a:gd name="connsiteY15" fmla="*/ 666750 h 1047750"/>
                <a:gd name="connsiteX16" fmla="*/ 0 w 4105275"/>
                <a:gd name="connsiteY16" fmla="*/ 752475 h 1047750"/>
                <a:gd name="connsiteX17" fmla="*/ 9525 w 4105275"/>
                <a:gd name="connsiteY17" fmla="*/ 809625 h 1047750"/>
                <a:gd name="connsiteX18" fmla="*/ 161925 w 4105275"/>
                <a:gd name="connsiteY18" fmla="*/ 885825 h 1047750"/>
                <a:gd name="connsiteX19" fmla="*/ 295275 w 4105275"/>
                <a:gd name="connsiteY19" fmla="*/ 923925 h 1047750"/>
                <a:gd name="connsiteX20" fmla="*/ 600075 w 4105275"/>
                <a:gd name="connsiteY20" fmla="*/ 942975 h 1047750"/>
                <a:gd name="connsiteX21" fmla="*/ 838200 w 4105275"/>
                <a:gd name="connsiteY21" fmla="*/ 962025 h 1047750"/>
                <a:gd name="connsiteX22" fmla="*/ 2228850 w 4105275"/>
                <a:gd name="connsiteY22" fmla="*/ 1009650 h 1047750"/>
                <a:gd name="connsiteX23" fmla="*/ 2714625 w 4105275"/>
                <a:gd name="connsiteY23" fmla="*/ 1028700 h 1047750"/>
                <a:gd name="connsiteX24" fmla="*/ 3695700 w 4105275"/>
                <a:gd name="connsiteY24" fmla="*/ 1047750 h 1047750"/>
                <a:gd name="connsiteX25" fmla="*/ 3895725 w 4105275"/>
                <a:gd name="connsiteY25" fmla="*/ 1038225 h 1047750"/>
                <a:gd name="connsiteX26" fmla="*/ 4086225 w 4105275"/>
                <a:gd name="connsiteY26" fmla="*/ 1000125 h 1047750"/>
                <a:gd name="connsiteX27" fmla="*/ 4091310 w 4105275"/>
                <a:gd name="connsiteY27" fmla="*/ 719853 h 1047750"/>
                <a:gd name="connsiteX28" fmla="*/ 3999389 w 4105275"/>
                <a:gd name="connsiteY28" fmla="*/ 428625 h 1047750"/>
                <a:gd name="connsiteX29" fmla="*/ 3409950 w 4105275"/>
                <a:gd name="connsiteY29" fmla="*/ 47625 h 1047750"/>
                <a:gd name="connsiteX30" fmla="*/ 3381375 w 4105275"/>
                <a:gd name="connsiteY30" fmla="*/ 38100 h 1047750"/>
                <a:gd name="connsiteX31" fmla="*/ 3352800 w 4105275"/>
                <a:gd name="connsiteY31" fmla="*/ 19050 h 1047750"/>
                <a:gd name="connsiteX0" fmla="*/ 4105275 w 4105275"/>
                <a:gd name="connsiteY0" fmla="*/ 142875 h 1064429"/>
                <a:gd name="connsiteX1" fmla="*/ 3952875 w 4105275"/>
                <a:gd name="connsiteY1" fmla="*/ 123825 h 1064429"/>
                <a:gd name="connsiteX2" fmla="*/ 3714750 w 4105275"/>
                <a:gd name="connsiteY2" fmla="*/ 76200 h 1064429"/>
                <a:gd name="connsiteX3" fmla="*/ 3295650 w 4105275"/>
                <a:gd name="connsiteY3" fmla="*/ 28575 h 1064429"/>
                <a:gd name="connsiteX4" fmla="*/ 3028950 w 4105275"/>
                <a:gd name="connsiteY4" fmla="*/ 19050 h 1064429"/>
                <a:gd name="connsiteX5" fmla="*/ 2247900 w 4105275"/>
                <a:gd name="connsiteY5" fmla="*/ 0 h 1064429"/>
                <a:gd name="connsiteX6" fmla="*/ 1228725 w 4105275"/>
                <a:gd name="connsiteY6" fmla="*/ 9525 h 1064429"/>
                <a:gd name="connsiteX7" fmla="*/ 962025 w 4105275"/>
                <a:gd name="connsiteY7" fmla="*/ 19050 h 1064429"/>
                <a:gd name="connsiteX8" fmla="*/ 657225 w 4105275"/>
                <a:gd name="connsiteY8" fmla="*/ 66675 h 1064429"/>
                <a:gd name="connsiteX9" fmla="*/ 409575 w 4105275"/>
                <a:gd name="connsiteY9" fmla="*/ 180975 h 1064429"/>
                <a:gd name="connsiteX10" fmla="*/ 342900 w 4105275"/>
                <a:gd name="connsiteY10" fmla="*/ 209550 h 1064429"/>
                <a:gd name="connsiteX11" fmla="*/ 247650 w 4105275"/>
                <a:gd name="connsiteY11" fmla="*/ 304800 h 1064429"/>
                <a:gd name="connsiteX12" fmla="*/ 171450 w 4105275"/>
                <a:gd name="connsiteY12" fmla="*/ 409575 h 1064429"/>
                <a:gd name="connsiteX13" fmla="*/ 66675 w 4105275"/>
                <a:gd name="connsiteY13" fmla="*/ 561975 h 1064429"/>
                <a:gd name="connsiteX14" fmla="*/ 38100 w 4105275"/>
                <a:gd name="connsiteY14" fmla="*/ 609600 h 1064429"/>
                <a:gd name="connsiteX15" fmla="*/ 19050 w 4105275"/>
                <a:gd name="connsiteY15" fmla="*/ 666750 h 1064429"/>
                <a:gd name="connsiteX16" fmla="*/ 0 w 4105275"/>
                <a:gd name="connsiteY16" fmla="*/ 752475 h 1064429"/>
                <a:gd name="connsiteX17" fmla="*/ 9525 w 4105275"/>
                <a:gd name="connsiteY17" fmla="*/ 809625 h 1064429"/>
                <a:gd name="connsiteX18" fmla="*/ 161925 w 4105275"/>
                <a:gd name="connsiteY18" fmla="*/ 885825 h 1064429"/>
                <a:gd name="connsiteX19" fmla="*/ 295275 w 4105275"/>
                <a:gd name="connsiteY19" fmla="*/ 923925 h 1064429"/>
                <a:gd name="connsiteX20" fmla="*/ 600075 w 4105275"/>
                <a:gd name="connsiteY20" fmla="*/ 942975 h 1064429"/>
                <a:gd name="connsiteX21" fmla="*/ 838200 w 4105275"/>
                <a:gd name="connsiteY21" fmla="*/ 962025 h 1064429"/>
                <a:gd name="connsiteX22" fmla="*/ 2228850 w 4105275"/>
                <a:gd name="connsiteY22" fmla="*/ 1009650 h 1064429"/>
                <a:gd name="connsiteX23" fmla="*/ 2714625 w 4105275"/>
                <a:gd name="connsiteY23" fmla="*/ 1028700 h 1064429"/>
                <a:gd name="connsiteX24" fmla="*/ 3695700 w 4105275"/>
                <a:gd name="connsiteY24" fmla="*/ 1047750 h 1064429"/>
                <a:gd name="connsiteX25" fmla="*/ 3895725 w 4105275"/>
                <a:gd name="connsiteY25" fmla="*/ 1038225 h 1064429"/>
                <a:gd name="connsiteX26" fmla="*/ 4091310 w 4105275"/>
                <a:gd name="connsiteY26" fmla="*/ 719853 h 1064429"/>
                <a:gd name="connsiteX27" fmla="*/ 3999389 w 4105275"/>
                <a:gd name="connsiteY27" fmla="*/ 428625 h 1064429"/>
                <a:gd name="connsiteX28" fmla="*/ 3409950 w 4105275"/>
                <a:gd name="connsiteY28" fmla="*/ 47625 h 1064429"/>
                <a:gd name="connsiteX29" fmla="*/ 3381375 w 4105275"/>
                <a:gd name="connsiteY29" fmla="*/ 38100 h 1064429"/>
                <a:gd name="connsiteX30" fmla="*/ 3352800 w 4105275"/>
                <a:gd name="connsiteY30" fmla="*/ 19050 h 1064429"/>
                <a:gd name="connsiteX0" fmla="*/ 4105275 w 4115292"/>
                <a:gd name="connsiteY0" fmla="*/ 142875 h 1047750"/>
                <a:gd name="connsiteX1" fmla="*/ 3952875 w 4115292"/>
                <a:gd name="connsiteY1" fmla="*/ 123825 h 1047750"/>
                <a:gd name="connsiteX2" fmla="*/ 3714750 w 4115292"/>
                <a:gd name="connsiteY2" fmla="*/ 76200 h 1047750"/>
                <a:gd name="connsiteX3" fmla="*/ 3295650 w 4115292"/>
                <a:gd name="connsiteY3" fmla="*/ 28575 h 1047750"/>
                <a:gd name="connsiteX4" fmla="*/ 3028950 w 4115292"/>
                <a:gd name="connsiteY4" fmla="*/ 19050 h 1047750"/>
                <a:gd name="connsiteX5" fmla="*/ 2247900 w 4115292"/>
                <a:gd name="connsiteY5" fmla="*/ 0 h 1047750"/>
                <a:gd name="connsiteX6" fmla="*/ 1228725 w 4115292"/>
                <a:gd name="connsiteY6" fmla="*/ 9525 h 1047750"/>
                <a:gd name="connsiteX7" fmla="*/ 962025 w 4115292"/>
                <a:gd name="connsiteY7" fmla="*/ 19050 h 1047750"/>
                <a:gd name="connsiteX8" fmla="*/ 657225 w 4115292"/>
                <a:gd name="connsiteY8" fmla="*/ 66675 h 1047750"/>
                <a:gd name="connsiteX9" fmla="*/ 409575 w 4115292"/>
                <a:gd name="connsiteY9" fmla="*/ 180975 h 1047750"/>
                <a:gd name="connsiteX10" fmla="*/ 342900 w 4115292"/>
                <a:gd name="connsiteY10" fmla="*/ 209550 h 1047750"/>
                <a:gd name="connsiteX11" fmla="*/ 247650 w 4115292"/>
                <a:gd name="connsiteY11" fmla="*/ 304800 h 1047750"/>
                <a:gd name="connsiteX12" fmla="*/ 171450 w 4115292"/>
                <a:gd name="connsiteY12" fmla="*/ 409575 h 1047750"/>
                <a:gd name="connsiteX13" fmla="*/ 66675 w 4115292"/>
                <a:gd name="connsiteY13" fmla="*/ 561975 h 1047750"/>
                <a:gd name="connsiteX14" fmla="*/ 38100 w 4115292"/>
                <a:gd name="connsiteY14" fmla="*/ 609600 h 1047750"/>
                <a:gd name="connsiteX15" fmla="*/ 19050 w 4115292"/>
                <a:gd name="connsiteY15" fmla="*/ 666750 h 1047750"/>
                <a:gd name="connsiteX16" fmla="*/ 0 w 4115292"/>
                <a:gd name="connsiteY16" fmla="*/ 752475 h 1047750"/>
                <a:gd name="connsiteX17" fmla="*/ 9525 w 4115292"/>
                <a:gd name="connsiteY17" fmla="*/ 809625 h 1047750"/>
                <a:gd name="connsiteX18" fmla="*/ 161925 w 4115292"/>
                <a:gd name="connsiteY18" fmla="*/ 885825 h 1047750"/>
                <a:gd name="connsiteX19" fmla="*/ 295275 w 4115292"/>
                <a:gd name="connsiteY19" fmla="*/ 923925 h 1047750"/>
                <a:gd name="connsiteX20" fmla="*/ 600075 w 4115292"/>
                <a:gd name="connsiteY20" fmla="*/ 942975 h 1047750"/>
                <a:gd name="connsiteX21" fmla="*/ 838200 w 4115292"/>
                <a:gd name="connsiteY21" fmla="*/ 962025 h 1047750"/>
                <a:gd name="connsiteX22" fmla="*/ 2228850 w 4115292"/>
                <a:gd name="connsiteY22" fmla="*/ 1009650 h 1047750"/>
                <a:gd name="connsiteX23" fmla="*/ 2714625 w 4115292"/>
                <a:gd name="connsiteY23" fmla="*/ 1028700 h 1047750"/>
                <a:gd name="connsiteX24" fmla="*/ 3695700 w 4115292"/>
                <a:gd name="connsiteY24" fmla="*/ 1047750 h 1047750"/>
                <a:gd name="connsiteX25" fmla="*/ 4091310 w 4115292"/>
                <a:gd name="connsiteY25" fmla="*/ 719853 h 1047750"/>
                <a:gd name="connsiteX26" fmla="*/ 3999389 w 4115292"/>
                <a:gd name="connsiteY26" fmla="*/ 428625 h 1047750"/>
                <a:gd name="connsiteX27" fmla="*/ 3409950 w 4115292"/>
                <a:gd name="connsiteY27" fmla="*/ 47625 h 1047750"/>
                <a:gd name="connsiteX28" fmla="*/ 3381375 w 4115292"/>
                <a:gd name="connsiteY28" fmla="*/ 38100 h 1047750"/>
                <a:gd name="connsiteX29" fmla="*/ 3352800 w 4115292"/>
                <a:gd name="connsiteY29" fmla="*/ 19050 h 1047750"/>
                <a:gd name="connsiteX0" fmla="*/ 4105275 w 4115292"/>
                <a:gd name="connsiteY0" fmla="*/ 142875 h 1028700"/>
                <a:gd name="connsiteX1" fmla="*/ 3952875 w 4115292"/>
                <a:gd name="connsiteY1" fmla="*/ 123825 h 1028700"/>
                <a:gd name="connsiteX2" fmla="*/ 3714750 w 4115292"/>
                <a:gd name="connsiteY2" fmla="*/ 76200 h 1028700"/>
                <a:gd name="connsiteX3" fmla="*/ 3295650 w 4115292"/>
                <a:gd name="connsiteY3" fmla="*/ 28575 h 1028700"/>
                <a:gd name="connsiteX4" fmla="*/ 3028950 w 4115292"/>
                <a:gd name="connsiteY4" fmla="*/ 19050 h 1028700"/>
                <a:gd name="connsiteX5" fmla="*/ 2247900 w 4115292"/>
                <a:gd name="connsiteY5" fmla="*/ 0 h 1028700"/>
                <a:gd name="connsiteX6" fmla="*/ 1228725 w 4115292"/>
                <a:gd name="connsiteY6" fmla="*/ 9525 h 1028700"/>
                <a:gd name="connsiteX7" fmla="*/ 962025 w 4115292"/>
                <a:gd name="connsiteY7" fmla="*/ 19050 h 1028700"/>
                <a:gd name="connsiteX8" fmla="*/ 657225 w 4115292"/>
                <a:gd name="connsiteY8" fmla="*/ 66675 h 1028700"/>
                <a:gd name="connsiteX9" fmla="*/ 409575 w 4115292"/>
                <a:gd name="connsiteY9" fmla="*/ 180975 h 1028700"/>
                <a:gd name="connsiteX10" fmla="*/ 342900 w 4115292"/>
                <a:gd name="connsiteY10" fmla="*/ 209550 h 1028700"/>
                <a:gd name="connsiteX11" fmla="*/ 247650 w 4115292"/>
                <a:gd name="connsiteY11" fmla="*/ 304800 h 1028700"/>
                <a:gd name="connsiteX12" fmla="*/ 171450 w 4115292"/>
                <a:gd name="connsiteY12" fmla="*/ 409575 h 1028700"/>
                <a:gd name="connsiteX13" fmla="*/ 66675 w 4115292"/>
                <a:gd name="connsiteY13" fmla="*/ 561975 h 1028700"/>
                <a:gd name="connsiteX14" fmla="*/ 38100 w 4115292"/>
                <a:gd name="connsiteY14" fmla="*/ 609600 h 1028700"/>
                <a:gd name="connsiteX15" fmla="*/ 19050 w 4115292"/>
                <a:gd name="connsiteY15" fmla="*/ 666750 h 1028700"/>
                <a:gd name="connsiteX16" fmla="*/ 0 w 4115292"/>
                <a:gd name="connsiteY16" fmla="*/ 752475 h 1028700"/>
                <a:gd name="connsiteX17" fmla="*/ 9525 w 4115292"/>
                <a:gd name="connsiteY17" fmla="*/ 809625 h 1028700"/>
                <a:gd name="connsiteX18" fmla="*/ 161925 w 4115292"/>
                <a:gd name="connsiteY18" fmla="*/ 885825 h 1028700"/>
                <a:gd name="connsiteX19" fmla="*/ 295275 w 4115292"/>
                <a:gd name="connsiteY19" fmla="*/ 923925 h 1028700"/>
                <a:gd name="connsiteX20" fmla="*/ 600075 w 4115292"/>
                <a:gd name="connsiteY20" fmla="*/ 942975 h 1028700"/>
                <a:gd name="connsiteX21" fmla="*/ 838200 w 4115292"/>
                <a:gd name="connsiteY21" fmla="*/ 962025 h 1028700"/>
                <a:gd name="connsiteX22" fmla="*/ 2228850 w 4115292"/>
                <a:gd name="connsiteY22" fmla="*/ 1009650 h 1028700"/>
                <a:gd name="connsiteX23" fmla="*/ 2714625 w 4115292"/>
                <a:gd name="connsiteY23" fmla="*/ 1028700 h 1028700"/>
                <a:gd name="connsiteX24" fmla="*/ 4091310 w 4115292"/>
                <a:gd name="connsiteY24" fmla="*/ 719853 h 1028700"/>
                <a:gd name="connsiteX25" fmla="*/ 3999389 w 4115292"/>
                <a:gd name="connsiteY25" fmla="*/ 428625 h 1028700"/>
                <a:gd name="connsiteX26" fmla="*/ 3409950 w 4115292"/>
                <a:gd name="connsiteY26" fmla="*/ 47625 h 1028700"/>
                <a:gd name="connsiteX27" fmla="*/ 3381375 w 4115292"/>
                <a:gd name="connsiteY27" fmla="*/ 38100 h 1028700"/>
                <a:gd name="connsiteX28" fmla="*/ 3352800 w 4115292"/>
                <a:gd name="connsiteY28" fmla="*/ 19050 h 1028700"/>
                <a:gd name="connsiteX0" fmla="*/ 4105275 w 4105275"/>
                <a:gd name="connsiteY0" fmla="*/ 142875 h 1031159"/>
                <a:gd name="connsiteX1" fmla="*/ 3952875 w 4105275"/>
                <a:gd name="connsiteY1" fmla="*/ 123825 h 1031159"/>
                <a:gd name="connsiteX2" fmla="*/ 3714750 w 4105275"/>
                <a:gd name="connsiteY2" fmla="*/ 76200 h 1031159"/>
                <a:gd name="connsiteX3" fmla="*/ 3295650 w 4105275"/>
                <a:gd name="connsiteY3" fmla="*/ 28575 h 1031159"/>
                <a:gd name="connsiteX4" fmla="*/ 3028950 w 4105275"/>
                <a:gd name="connsiteY4" fmla="*/ 19050 h 1031159"/>
                <a:gd name="connsiteX5" fmla="*/ 2247900 w 4105275"/>
                <a:gd name="connsiteY5" fmla="*/ 0 h 1031159"/>
                <a:gd name="connsiteX6" fmla="*/ 1228725 w 4105275"/>
                <a:gd name="connsiteY6" fmla="*/ 9525 h 1031159"/>
                <a:gd name="connsiteX7" fmla="*/ 962025 w 4105275"/>
                <a:gd name="connsiteY7" fmla="*/ 19050 h 1031159"/>
                <a:gd name="connsiteX8" fmla="*/ 657225 w 4105275"/>
                <a:gd name="connsiteY8" fmla="*/ 66675 h 1031159"/>
                <a:gd name="connsiteX9" fmla="*/ 409575 w 4105275"/>
                <a:gd name="connsiteY9" fmla="*/ 180975 h 1031159"/>
                <a:gd name="connsiteX10" fmla="*/ 342900 w 4105275"/>
                <a:gd name="connsiteY10" fmla="*/ 209550 h 1031159"/>
                <a:gd name="connsiteX11" fmla="*/ 247650 w 4105275"/>
                <a:gd name="connsiteY11" fmla="*/ 304800 h 1031159"/>
                <a:gd name="connsiteX12" fmla="*/ 171450 w 4105275"/>
                <a:gd name="connsiteY12" fmla="*/ 409575 h 1031159"/>
                <a:gd name="connsiteX13" fmla="*/ 66675 w 4105275"/>
                <a:gd name="connsiteY13" fmla="*/ 561975 h 1031159"/>
                <a:gd name="connsiteX14" fmla="*/ 38100 w 4105275"/>
                <a:gd name="connsiteY14" fmla="*/ 609600 h 1031159"/>
                <a:gd name="connsiteX15" fmla="*/ 19050 w 4105275"/>
                <a:gd name="connsiteY15" fmla="*/ 666750 h 1031159"/>
                <a:gd name="connsiteX16" fmla="*/ 0 w 4105275"/>
                <a:gd name="connsiteY16" fmla="*/ 752475 h 1031159"/>
                <a:gd name="connsiteX17" fmla="*/ 9525 w 4105275"/>
                <a:gd name="connsiteY17" fmla="*/ 809625 h 1031159"/>
                <a:gd name="connsiteX18" fmla="*/ 161925 w 4105275"/>
                <a:gd name="connsiteY18" fmla="*/ 885825 h 1031159"/>
                <a:gd name="connsiteX19" fmla="*/ 295275 w 4105275"/>
                <a:gd name="connsiteY19" fmla="*/ 923925 h 1031159"/>
                <a:gd name="connsiteX20" fmla="*/ 600075 w 4105275"/>
                <a:gd name="connsiteY20" fmla="*/ 942975 h 1031159"/>
                <a:gd name="connsiteX21" fmla="*/ 838200 w 4105275"/>
                <a:gd name="connsiteY21" fmla="*/ 962025 h 1031159"/>
                <a:gd name="connsiteX22" fmla="*/ 2228850 w 4105275"/>
                <a:gd name="connsiteY22" fmla="*/ 1009650 h 1031159"/>
                <a:gd name="connsiteX23" fmla="*/ 2714625 w 4105275"/>
                <a:gd name="connsiteY23" fmla="*/ 1028700 h 1031159"/>
                <a:gd name="connsiteX24" fmla="*/ 3835444 w 4105275"/>
                <a:gd name="connsiteY24" fmla="*/ 948453 h 1031159"/>
                <a:gd name="connsiteX25" fmla="*/ 3999389 w 4105275"/>
                <a:gd name="connsiteY25" fmla="*/ 428625 h 1031159"/>
                <a:gd name="connsiteX26" fmla="*/ 3409950 w 4105275"/>
                <a:gd name="connsiteY26" fmla="*/ 47625 h 1031159"/>
                <a:gd name="connsiteX27" fmla="*/ 3381375 w 4105275"/>
                <a:gd name="connsiteY27" fmla="*/ 38100 h 1031159"/>
                <a:gd name="connsiteX28" fmla="*/ 3352800 w 4105275"/>
                <a:gd name="connsiteY28" fmla="*/ 19050 h 1031159"/>
                <a:gd name="connsiteX0" fmla="*/ 4105275 w 4105275"/>
                <a:gd name="connsiteY0" fmla="*/ 142875 h 1031159"/>
                <a:gd name="connsiteX1" fmla="*/ 3952875 w 4105275"/>
                <a:gd name="connsiteY1" fmla="*/ 123825 h 1031159"/>
                <a:gd name="connsiteX2" fmla="*/ 3824406 w 4105275"/>
                <a:gd name="connsiteY2" fmla="*/ 142875 h 1031159"/>
                <a:gd name="connsiteX3" fmla="*/ 3295650 w 4105275"/>
                <a:gd name="connsiteY3" fmla="*/ 28575 h 1031159"/>
                <a:gd name="connsiteX4" fmla="*/ 3028950 w 4105275"/>
                <a:gd name="connsiteY4" fmla="*/ 19050 h 1031159"/>
                <a:gd name="connsiteX5" fmla="*/ 2247900 w 4105275"/>
                <a:gd name="connsiteY5" fmla="*/ 0 h 1031159"/>
                <a:gd name="connsiteX6" fmla="*/ 1228725 w 4105275"/>
                <a:gd name="connsiteY6" fmla="*/ 9525 h 1031159"/>
                <a:gd name="connsiteX7" fmla="*/ 962025 w 4105275"/>
                <a:gd name="connsiteY7" fmla="*/ 19050 h 1031159"/>
                <a:gd name="connsiteX8" fmla="*/ 657225 w 4105275"/>
                <a:gd name="connsiteY8" fmla="*/ 66675 h 1031159"/>
                <a:gd name="connsiteX9" fmla="*/ 409575 w 4105275"/>
                <a:gd name="connsiteY9" fmla="*/ 180975 h 1031159"/>
                <a:gd name="connsiteX10" fmla="*/ 342900 w 4105275"/>
                <a:gd name="connsiteY10" fmla="*/ 209550 h 1031159"/>
                <a:gd name="connsiteX11" fmla="*/ 247650 w 4105275"/>
                <a:gd name="connsiteY11" fmla="*/ 304800 h 1031159"/>
                <a:gd name="connsiteX12" fmla="*/ 171450 w 4105275"/>
                <a:gd name="connsiteY12" fmla="*/ 409575 h 1031159"/>
                <a:gd name="connsiteX13" fmla="*/ 66675 w 4105275"/>
                <a:gd name="connsiteY13" fmla="*/ 561975 h 1031159"/>
                <a:gd name="connsiteX14" fmla="*/ 38100 w 4105275"/>
                <a:gd name="connsiteY14" fmla="*/ 609600 h 1031159"/>
                <a:gd name="connsiteX15" fmla="*/ 19050 w 4105275"/>
                <a:gd name="connsiteY15" fmla="*/ 666750 h 1031159"/>
                <a:gd name="connsiteX16" fmla="*/ 0 w 4105275"/>
                <a:gd name="connsiteY16" fmla="*/ 752475 h 1031159"/>
                <a:gd name="connsiteX17" fmla="*/ 9525 w 4105275"/>
                <a:gd name="connsiteY17" fmla="*/ 809625 h 1031159"/>
                <a:gd name="connsiteX18" fmla="*/ 161925 w 4105275"/>
                <a:gd name="connsiteY18" fmla="*/ 885825 h 1031159"/>
                <a:gd name="connsiteX19" fmla="*/ 295275 w 4105275"/>
                <a:gd name="connsiteY19" fmla="*/ 923925 h 1031159"/>
                <a:gd name="connsiteX20" fmla="*/ 600075 w 4105275"/>
                <a:gd name="connsiteY20" fmla="*/ 942975 h 1031159"/>
                <a:gd name="connsiteX21" fmla="*/ 838200 w 4105275"/>
                <a:gd name="connsiteY21" fmla="*/ 962025 h 1031159"/>
                <a:gd name="connsiteX22" fmla="*/ 2228850 w 4105275"/>
                <a:gd name="connsiteY22" fmla="*/ 1009650 h 1031159"/>
                <a:gd name="connsiteX23" fmla="*/ 2714625 w 4105275"/>
                <a:gd name="connsiteY23" fmla="*/ 1028700 h 1031159"/>
                <a:gd name="connsiteX24" fmla="*/ 3835444 w 4105275"/>
                <a:gd name="connsiteY24" fmla="*/ 948453 h 1031159"/>
                <a:gd name="connsiteX25" fmla="*/ 3999389 w 4105275"/>
                <a:gd name="connsiteY25" fmla="*/ 428625 h 1031159"/>
                <a:gd name="connsiteX26" fmla="*/ 3409950 w 4105275"/>
                <a:gd name="connsiteY26" fmla="*/ 47625 h 1031159"/>
                <a:gd name="connsiteX27" fmla="*/ 3381375 w 4105275"/>
                <a:gd name="connsiteY27" fmla="*/ 38100 h 1031159"/>
                <a:gd name="connsiteX28" fmla="*/ 3352800 w 4105275"/>
                <a:gd name="connsiteY28" fmla="*/ 19050 h 1031159"/>
                <a:gd name="connsiteX0" fmla="*/ 4032170 w 4032170"/>
                <a:gd name="connsiteY0" fmla="*/ 38100 h 1031159"/>
                <a:gd name="connsiteX1" fmla="*/ 3952875 w 4032170"/>
                <a:gd name="connsiteY1" fmla="*/ 123825 h 1031159"/>
                <a:gd name="connsiteX2" fmla="*/ 3824406 w 4032170"/>
                <a:gd name="connsiteY2" fmla="*/ 142875 h 1031159"/>
                <a:gd name="connsiteX3" fmla="*/ 3295650 w 4032170"/>
                <a:gd name="connsiteY3" fmla="*/ 28575 h 1031159"/>
                <a:gd name="connsiteX4" fmla="*/ 3028950 w 4032170"/>
                <a:gd name="connsiteY4" fmla="*/ 19050 h 1031159"/>
                <a:gd name="connsiteX5" fmla="*/ 2247900 w 4032170"/>
                <a:gd name="connsiteY5" fmla="*/ 0 h 1031159"/>
                <a:gd name="connsiteX6" fmla="*/ 1228725 w 4032170"/>
                <a:gd name="connsiteY6" fmla="*/ 9525 h 1031159"/>
                <a:gd name="connsiteX7" fmla="*/ 962025 w 4032170"/>
                <a:gd name="connsiteY7" fmla="*/ 19050 h 1031159"/>
                <a:gd name="connsiteX8" fmla="*/ 657225 w 4032170"/>
                <a:gd name="connsiteY8" fmla="*/ 66675 h 1031159"/>
                <a:gd name="connsiteX9" fmla="*/ 409575 w 4032170"/>
                <a:gd name="connsiteY9" fmla="*/ 180975 h 1031159"/>
                <a:gd name="connsiteX10" fmla="*/ 342900 w 4032170"/>
                <a:gd name="connsiteY10" fmla="*/ 209550 h 1031159"/>
                <a:gd name="connsiteX11" fmla="*/ 247650 w 4032170"/>
                <a:gd name="connsiteY11" fmla="*/ 304800 h 1031159"/>
                <a:gd name="connsiteX12" fmla="*/ 171450 w 4032170"/>
                <a:gd name="connsiteY12" fmla="*/ 409575 h 1031159"/>
                <a:gd name="connsiteX13" fmla="*/ 66675 w 4032170"/>
                <a:gd name="connsiteY13" fmla="*/ 561975 h 1031159"/>
                <a:gd name="connsiteX14" fmla="*/ 38100 w 4032170"/>
                <a:gd name="connsiteY14" fmla="*/ 609600 h 1031159"/>
                <a:gd name="connsiteX15" fmla="*/ 19050 w 4032170"/>
                <a:gd name="connsiteY15" fmla="*/ 666750 h 1031159"/>
                <a:gd name="connsiteX16" fmla="*/ 0 w 4032170"/>
                <a:gd name="connsiteY16" fmla="*/ 752475 h 1031159"/>
                <a:gd name="connsiteX17" fmla="*/ 9525 w 4032170"/>
                <a:gd name="connsiteY17" fmla="*/ 809625 h 1031159"/>
                <a:gd name="connsiteX18" fmla="*/ 161925 w 4032170"/>
                <a:gd name="connsiteY18" fmla="*/ 885825 h 1031159"/>
                <a:gd name="connsiteX19" fmla="*/ 295275 w 4032170"/>
                <a:gd name="connsiteY19" fmla="*/ 923925 h 1031159"/>
                <a:gd name="connsiteX20" fmla="*/ 600075 w 4032170"/>
                <a:gd name="connsiteY20" fmla="*/ 942975 h 1031159"/>
                <a:gd name="connsiteX21" fmla="*/ 838200 w 4032170"/>
                <a:gd name="connsiteY21" fmla="*/ 962025 h 1031159"/>
                <a:gd name="connsiteX22" fmla="*/ 2228850 w 4032170"/>
                <a:gd name="connsiteY22" fmla="*/ 1009650 h 1031159"/>
                <a:gd name="connsiteX23" fmla="*/ 2714625 w 4032170"/>
                <a:gd name="connsiteY23" fmla="*/ 1028700 h 1031159"/>
                <a:gd name="connsiteX24" fmla="*/ 3835444 w 4032170"/>
                <a:gd name="connsiteY24" fmla="*/ 948453 h 1031159"/>
                <a:gd name="connsiteX25" fmla="*/ 3999389 w 4032170"/>
                <a:gd name="connsiteY25" fmla="*/ 428625 h 1031159"/>
                <a:gd name="connsiteX26" fmla="*/ 3409950 w 4032170"/>
                <a:gd name="connsiteY26" fmla="*/ 47625 h 1031159"/>
                <a:gd name="connsiteX27" fmla="*/ 3381375 w 4032170"/>
                <a:gd name="connsiteY27" fmla="*/ 38100 h 1031159"/>
                <a:gd name="connsiteX28" fmla="*/ 3352800 w 4032170"/>
                <a:gd name="connsiteY28" fmla="*/ 19050 h 1031159"/>
                <a:gd name="connsiteX0" fmla="*/ 4032170 w 4032170"/>
                <a:gd name="connsiteY0" fmla="*/ 38100 h 1068185"/>
                <a:gd name="connsiteX1" fmla="*/ 3952875 w 4032170"/>
                <a:gd name="connsiteY1" fmla="*/ 123825 h 1068185"/>
                <a:gd name="connsiteX2" fmla="*/ 3824406 w 4032170"/>
                <a:gd name="connsiteY2" fmla="*/ 142875 h 1068185"/>
                <a:gd name="connsiteX3" fmla="*/ 3295650 w 4032170"/>
                <a:gd name="connsiteY3" fmla="*/ 28575 h 1068185"/>
                <a:gd name="connsiteX4" fmla="*/ 3028950 w 4032170"/>
                <a:gd name="connsiteY4" fmla="*/ 19050 h 1068185"/>
                <a:gd name="connsiteX5" fmla="*/ 2247900 w 4032170"/>
                <a:gd name="connsiteY5" fmla="*/ 0 h 1068185"/>
                <a:gd name="connsiteX6" fmla="*/ 1228725 w 4032170"/>
                <a:gd name="connsiteY6" fmla="*/ 9525 h 1068185"/>
                <a:gd name="connsiteX7" fmla="*/ 962025 w 4032170"/>
                <a:gd name="connsiteY7" fmla="*/ 19050 h 1068185"/>
                <a:gd name="connsiteX8" fmla="*/ 657225 w 4032170"/>
                <a:gd name="connsiteY8" fmla="*/ 66675 h 1068185"/>
                <a:gd name="connsiteX9" fmla="*/ 409575 w 4032170"/>
                <a:gd name="connsiteY9" fmla="*/ 180975 h 1068185"/>
                <a:gd name="connsiteX10" fmla="*/ 342900 w 4032170"/>
                <a:gd name="connsiteY10" fmla="*/ 209550 h 1068185"/>
                <a:gd name="connsiteX11" fmla="*/ 247650 w 4032170"/>
                <a:gd name="connsiteY11" fmla="*/ 304800 h 1068185"/>
                <a:gd name="connsiteX12" fmla="*/ 171450 w 4032170"/>
                <a:gd name="connsiteY12" fmla="*/ 409575 h 1068185"/>
                <a:gd name="connsiteX13" fmla="*/ 66675 w 4032170"/>
                <a:gd name="connsiteY13" fmla="*/ 561975 h 1068185"/>
                <a:gd name="connsiteX14" fmla="*/ 38100 w 4032170"/>
                <a:gd name="connsiteY14" fmla="*/ 609600 h 1068185"/>
                <a:gd name="connsiteX15" fmla="*/ 19050 w 4032170"/>
                <a:gd name="connsiteY15" fmla="*/ 666750 h 1068185"/>
                <a:gd name="connsiteX16" fmla="*/ 0 w 4032170"/>
                <a:gd name="connsiteY16" fmla="*/ 752475 h 1068185"/>
                <a:gd name="connsiteX17" fmla="*/ 9525 w 4032170"/>
                <a:gd name="connsiteY17" fmla="*/ 809625 h 1068185"/>
                <a:gd name="connsiteX18" fmla="*/ 161925 w 4032170"/>
                <a:gd name="connsiteY18" fmla="*/ 885825 h 1068185"/>
                <a:gd name="connsiteX19" fmla="*/ 295275 w 4032170"/>
                <a:gd name="connsiteY19" fmla="*/ 923925 h 1068185"/>
                <a:gd name="connsiteX20" fmla="*/ 600075 w 4032170"/>
                <a:gd name="connsiteY20" fmla="*/ 942975 h 1068185"/>
                <a:gd name="connsiteX21" fmla="*/ 838200 w 4032170"/>
                <a:gd name="connsiteY21" fmla="*/ 962025 h 1068185"/>
                <a:gd name="connsiteX22" fmla="*/ 2228850 w 4032170"/>
                <a:gd name="connsiteY22" fmla="*/ 1009650 h 1068185"/>
                <a:gd name="connsiteX23" fmla="*/ 2714625 w 4032170"/>
                <a:gd name="connsiteY23" fmla="*/ 1028700 h 1068185"/>
                <a:gd name="connsiteX24" fmla="*/ 3999389 w 4032170"/>
                <a:gd name="connsiteY24" fmla="*/ 428625 h 1068185"/>
                <a:gd name="connsiteX25" fmla="*/ 3409950 w 4032170"/>
                <a:gd name="connsiteY25" fmla="*/ 47625 h 1068185"/>
                <a:gd name="connsiteX26" fmla="*/ 3381375 w 4032170"/>
                <a:gd name="connsiteY26" fmla="*/ 38100 h 1068185"/>
                <a:gd name="connsiteX27" fmla="*/ 3352800 w 4032170"/>
                <a:gd name="connsiteY27" fmla="*/ 19050 h 1068185"/>
                <a:gd name="connsiteX0" fmla="*/ 4032170 w 4032170"/>
                <a:gd name="connsiteY0" fmla="*/ 38100 h 1016331"/>
                <a:gd name="connsiteX1" fmla="*/ 3952875 w 4032170"/>
                <a:gd name="connsiteY1" fmla="*/ 123825 h 1016331"/>
                <a:gd name="connsiteX2" fmla="*/ 3824406 w 4032170"/>
                <a:gd name="connsiteY2" fmla="*/ 142875 h 1016331"/>
                <a:gd name="connsiteX3" fmla="*/ 3295650 w 4032170"/>
                <a:gd name="connsiteY3" fmla="*/ 28575 h 1016331"/>
                <a:gd name="connsiteX4" fmla="*/ 3028950 w 4032170"/>
                <a:gd name="connsiteY4" fmla="*/ 19050 h 1016331"/>
                <a:gd name="connsiteX5" fmla="*/ 2247900 w 4032170"/>
                <a:gd name="connsiteY5" fmla="*/ 0 h 1016331"/>
                <a:gd name="connsiteX6" fmla="*/ 1228725 w 4032170"/>
                <a:gd name="connsiteY6" fmla="*/ 9525 h 1016331"/>
                <a:gd name="connsiteX7" fmla="*/ 962025 w 4032170"/>
                <a:gd name="connsiteY7" fmla="*/ 19050 h 1016331"/>
                <a:gd name="connsiteX8" fmla="*/ 657225 w 4032170"/>
                <a:gd name="connsiteY8" fmla="*/ 66675 h 1016331"/>
                <a:gd name="connsiteX9" fmla="*/ 409575 w 4032170"/>
                <a:gd name="connsiteY9" fmla="*/ 180975 h 1016331"/>
                <a:gd name="connsiteX10" fmla="*/ 342900 w 4032170"/>
                <a:gd name="connsiteY10" fmla="*/ 209550 h 1016331"/>
                <a:gd name="connsiteX11" fmla="*/ 247650 w 4032170"/>
                <a:gd name="connsiteY11" fmla="*/ 304800 h 1016331"/>
                <a:gd name="connsiteX12" fmla="*/ 171450 w 4032170"/>
                <a:gd name="connsiteY12" fmla="*/ 409575 h 1016331"/>
                <a:gd name="connsiteX13" fmla="*/ 66675 w 4032170"/>
                <a:gd name="connsiteY13" fmla="*/ 561975 h 1016331"/>
                <a:gd name="connsiteX14" fmla="*/ 38100 w 4032170"/>
                <a:gd name="connsiteY14" fmla="*/ 609600 h 1016331"/>
                <a:gd name="connsiteX15" fmla="*/ 19050 w 4032170"/>
                <a:gd name="connsiteY15" fmla="*/ 666750 h 1016331"/>
                <a:gd name="connsiteX16" fmla="*/ 0 w 4032170"/>
                <a:gd name="connsiteY16" fmla="*/ 752475 h 1016331"/>
                <a:gd name="connsiteX17" fmla="*/ 9525 w 4032170"/>
                <a:gd name="connsiteY17" fmla="*/ 809625 h 1016331"/>
                <a:gd name="connsiteX18" fmla="*/ 161925 w 4032170"/>
                <a:gd name="connsiteY18" fmla="*/ 885825 h 1016331"/>
                <a:gd name="connsiteX19" fmla="*/ 295275 w 4032170"/>
                <a:gd name="connsiteY19" fmla="*/ 923925 h 1016331"/>
                <a:gd name="connsiteX20" fmla="*/ 600075 w 4032170"/>
                <a:gd name="connsiteY20" fmla="*/ 942975 h 1016331"/>
                <a:gd name="connsiteX21" fmla="*/ 838200 w 4032170"/>
                <a:gd name="connsiteY21" fmla="*/ 962025 h 1016331"/>
                <a:gd name="connsiteX22" fmla="*/ 2228850 w 4032170"/>
                <a:gd name="connsiteY22" fmla="*/ 1009650 h 1016331"/>
                <a:gd name="connsiteX23" fmla="*/ 3311646 w 4032170"/>
                <a:gd name="connsiteY23" fmla="*/ 847725 h 1016331"/>
                <a:gd name="connsiteX24" fmla="*/ 3999389 w 4032170"/>
                <a:gd name="connsiteY24" fmla="*/ 428625 h 1016331"/>
                <a:gd name="connsiteX25" fmla="*/ 3409950 w 4032170"/>
                <a:gd name="connsiteY25" fmla="*/ 47625 h 1016331"/>
                <a:gd name="connsiteX26" fmla="*/ 3381375 w 4032170"/>
                <a:gd name="connsiteY26" fmla="*/ 38100 h 1016331"/>
                <a:gd name="connsiteX27" fmla="*/ 3352800 w 4032170"/>
                <a:gd name="connsiteY27" fmla="*/ 19050 h 1016331"/>
                <a:gd name="connsiteX0" fmla="*/ 4032170 w 4032170"/>
                <a:gd name="connsiteY0" fmla="*/ 38100 h 1016331"/>
                <a:gd name="connsiteX1" fmla="*/ 3952875 w 4032170"/>
                <a:gd name="connsiteY1" fmla="*/ 123825 h 1016331"/>
                <a:gd name="connsiteX2" fmla="*/ 3824406 w 4032170"/>
                <a:gd name="connsiteY2" fmla="*/ 142875 h 1016331"/>
                <a:gd name="connsiteX3" fmla="*/ 3295650 w 4032170"/>
                <a:gd name="connsiteY3" fmla="*/ 28575 h 1016331"/>
                <a:gd name="connsiteX4" fmla="*/ 3028950 w 4032170"/>
                <a:gd name="connsiteY4" fmla="*/ 19050 h 1016331"/>
                <a:gd name="connsiteX5" fmla="*/ 2247900 w 4032170"/>
                <a:gd name="connsiteY5" fmla="*/ 0 h 1016331"/>
                <a:gd name="connsiteX6" fmla="*/ 1228725 w 4032170"/>
                <a:gd name="connsiteY6" fmla="*/ 9525 h 1016331"/>
                <a:gd name="connsiteX7" fmla="*/ 962025 w 4032170"/>
                <a:gd name="connsiteY7" fmla="*/ 19050 h 1016331"/>
                <a:gd name="connsiteX8" fmla="*/ 657225 w 4032170"/>
                <a:gd name="connsiteY8" fmla="*/ 66675 h 1016331"/>
                <a:gd name="connsiteX9" fmla="*/ 409575 w 4032170"/>
                <a:gd name="connsiteY9" fmla="*/ 180975 h 1016331"/>
                <a:gd name="connsiteX10" fmla="*/ 342900 w 4032170"/>
                <a:gd name="connsiteY10" fmla="*/ 209550 h 1016331"/>
                <a:gd name="connsiteX11" fmla="*/ 247650 w 4032170"/>
                <a:gd name="connsiteY11" fmla="*/ 304800 h 1016331"/>
                <a:gd name="connsiteX12" fmla="*/ 171450 w 4032170"/>
                <a:gd name="connsiteY12" fmla="*/ 409575 h 1016331"/>
                <a:gd name="connsiteX13" fmla="*/ 66675 w 4032170"/>
                <a:gd name="connsiteY13" fmla="*/ 561975 h 1016331"/>
                <a:gd name="connsiteX14" fmla="*/ 38100 w 4032170"/>
                <a:gd name="connsiteY14" fmla="*/ 609600 h 1016331"/>
                <a:gd name="connsiteX15" fmla="*/ 19050 w 4032170"/>
                <a:gd name="connsiteY15" fmla="*/ 666750 h 1016331"/>
                <a:gd name="connsiteX16" fmla="*/ 0 w 4032170"/>
                <a:gd name="connsiteY16" fmla="*/ 752475 h 1016331"/>
                <a:gd name="connsiteX17" fmla="*/ 9525 w 4032170"/>
                <a:gd name="connsiteY17" fmla="*/ 809625 h 1016331"/>
                <a:gd name="connsiteX18" fmla="*/ 161925 w 4032170"/>
                <a:gd name="connsiteY18" fmla="*/ 885825 h 1016331"/>
                <a:gd name="connsiteX19" fmla="*/ 295275 w 4032170"/>
                <a:gd name="connsiteY19" fmla="*/ 923925 h 1016331"/>
                <a:gd name="connsiteX20" fmla="*/ 600075 w 4032170"/>
                <a:gd name="connsiteY20" fmla="*/ 942975 h 1016331"/>
                <a:gd name="connsiteX21" fmla="*/ 838200 w 4032170"/>
                <a:gd name="connsiteY21" fmla="*/ 962025 h 1016331"/>
                <a:gd name="connsiteX22" fmla="*/ 2228850 w 4032170"/>
                <a:gd name="connsiteY22" fmla="*/ 1009650 h 1016331"/>
                <a:gd name="connsiteX23" fmla="*/ 3311646 w 4032170"/>
                <a:gd name="connsiteY23" fmla="*/ 847725 h 1016331"/>
                <a:gd name="connsiteX24" fmla="*/ 3999389 w 4032170"/>
                <a:gd name="connsiteY24" fmla="*/ 428625 h 1016331"/>
                <a:gd name="connsiteX25" fmla="*/ 3381375 w 4032170"/>
                <a:gd name="connsiteY25" fmla="*/ 38100 h 1016331"/>
                <a:gd name="connsiteX26" fmla="*/ 3352800 w 4032170"/>
                <a:gd name="connsiteY26" fmla="*/ 19050 h 1016331"/>
                <a:gd name="connsiteX0" fmla="*/ 4032170 w 4032170"/>
                <a:gd name="connsiteY0" fmla="*/ 85725 h 1063956"/>
                <a:gd name="connsiteX1" fmla="*/ 3952875 w 4032170"/>
                <a:gd name="connsiteY1" fmla="*/ 171450 h 1063956"/>
                <a:gd name="connsiteX2" fmla="*/ 3824406 w 4032170"/>
                <a:gd name="connsiteY2" fmla="*/ 190500 h 1063956"/>
                <a:gd name="connsiteX3" fmla="*/ 3295650 w 4032170"/>
                <a:gd name="connsiteY3" fmla="*/ 76200 h 1063956"/>
                <a:gd name="connsiteX4" fmla="*/ 3028950 w 4032170"/>
                <a:gd name="connsiteY4" fmla="*/ 66675 h 1063956"/>
                <a:gd name="connsiteX5" fmla="*/ 2247900 w 4032170"/>
                <a:gd name="connsiteY5" fmla="*/ 47625 h 1063956"/>
                <a:gd name="connsiteX6" fmla="*/ 1228725 w 4032170"/>
                <a:gd name="connsiteY6" fmla="*/ 57150 h 1063956"/>
                <a:gd name="connsiteX7" fmla="*/ 962025 w 4032170"/>
                <a:gd name="connsiteY7" fmla="*/ 66675 h 1063956"/>
                <a:gd name="connsiteX8" fmla="*/ 657225 w 4032170"/>
                <a:gd name="connsiteY8" fmla="*/ 114300 h 1063956"/>
                <a:gd name="connsiteX9" fmla="*/ 409575 w 4032170"/>
                <a:gd name="connsiteY9" fmla="*/ 228600 h 1063956"/>
                <a:gd name="connsiteX10" fmla="*/ 342900 w 4032170"/>
                <a:gd name="connsiteY10" fmla="*/ 257175 h 1063956"/>
                <a:gd name="connsiteX11" fmla="*/ 247650 w 4032170"/>
                <a:gd name="connsiteY11" fmla="*/ 352425 h 1063956"/>
                <a:gd name="connsiteX12" fmla="*/ 171450 w 4032170"/>
                <a:gd name="connsiteY12" fmla="*/ 457200 h 1063956"/>
                <a:gd name="connsiteX13" fmla="*/ 66675 w 4032170"/>
                <a:gd name="connsiteY13" fmla="*/ 609600 h 1063956"/>
                <a:gd name="connsiteX14" fmla="*/ 38100 w 4032170"/>
                <a:gd name="connsiteY14" fmla="*/ 657225 h 1063956"/>
                <a:gd name="connsiteX15" fmla="*/ 19050 w 4032170"/>
                <a:gd name="connsiteY15" fmla="*/ 714375 h 1063956"/>
                <a:gd name="connsiteX16" fmla="*/ 0 w 4032170"/>
                <a:gd name="connsiteY16" fmla="*/ 800100 h 1063956"/>
                <a:gd name="connsiteX17" fmla="*/ 9525 w 4032170"/>
                <a:gd name="connsiteY17" fmla="*/ 857250 h 1063956"/>
                <a:gd name="connsiteX18" fmla="*/ 161925 w 4032170"/>
                <a:gd name="connsiteY18" fmla="*/ 933450 h 1063956"/>
                <a:gd name="connsiteX19" fmla="*/ 295275 w 4032170"/>
                <a:gd name="connsiteY19" fmla="*/ 971550 h 1063956"/>
                <a:gd name="connsiteX20" fmla="*/ 600075 w 4032170"/>
                <a:gd name="connsiteY20" fmla="*/ 990600 h 1063956"/>
                <a:gd name="connsiteX21" fmla="*/ 838200 w 4032170"/>
                <a:gd name="connsiteY21" fmla="*/ 1009650 h 1063956"/>
                <a:gd name="connsiteX22" fmla="*/ 2228850 w 4032170"/>
                <a:gd name="connsiteY22" fmla="*/ 1057275 h 1063956"/>
                <a:gd name="connsiteX23" fmla="*/ 3311646 w 4032170"/>
                <a:gd name="connsiteY23" fmla="*/ 895350 h 1063956"/>
                <a:gd name="connsiteX24" fmla="*/ 3999389 w 4032170"/>
                <a:gd name="connsiteY24" fmla="*/ 476250 h 1063956"/>
                <a:gd name="connsiteX25" fmla="*/ 3381375 w 4032170"/>
                <a:gd name="connsiteY25" fmla="*/ 85725 h 1063956"/>
                <a:gd name="connsiteX26" fmla="*/ 3218776 w 4032170"/>
                <a:gd name="connsiteY26" fmla="*/ 0 h 1063956"/>
                <a:gd name="connsiteX0" fmla="*/ 4032170 w 4032170"/>
                <a:gd name="connsiteY0" fmla="*/ 85725 h 1061395"/>
                <a:gd name="connsiteX1" fmla="*/ 3952875 w 4032170"/>
                <a:gd name="connsiteY1" fmla="*/ 171450 h 1061395"/>
                <a:gd name="connsiteX2" fmla="*/ 3824406 w 4032170"/>
                <a:gd name="connsiteY2" fmla="*/ 190500 h 1061395"/>
                <a:gd name="connsiteX3" fmla="*/ 3295650 w 4032170"/>
                <a:gd name="connsiteY3" fmla="*/ 76200 h 1061395"/>
                <a:gd name="connsiteX4" fmla="*/ 3028950 w 4032170"/>
                <a:gd name="connsiteY4" fmla="*/ 66675 h 1061395"/>
                <a:gd name="connsiteX5" fmla="*/ 2247900 w 4032170"/>
                <a:gd name="connsiteY5" fmla="*/ 47625 h 1061395"/>
                <a:gd name="connsiteX6" fmla="*/ 1228725 w 4032170"/>
                <a:gd name="connsiteY6" fmla="*/ 57150 h 1061395"/>
                <a:gd name="connsiteX7" fmla="*/ 962025 w 4032170"/>
                <a:gd name="connsiteY7" fmla="*/ 66675 h 1061395"/>
                <a:gd name="connsiteX8" fmla="*/ 657225 w 4032170"/>
                <a:gd name="connsiteY8" fmla="*/ 114300 h 1061395"/>
                <a:gd name="connsiteX9" fmla="*/ 409575 w 4032170"/>
                <a:gd name="connsiteY9" fmla="*/ 228600 h 1061395"/>
                <a:gd name="connsiteX10" fmla="*/ 342900 w 4032170"/>
                <a:gd name="connsiteY10" fmla="*/ 257175 h 1061395"/>
                <a:gd name="connsiteX11" fmla="*/ 247650 w 4032170"/>
                <a:gd name="connsiteY11" fmla="*/ 352425 h 1061395"/>
                <a:gd name="connsiteX12" fmla="*/ 171450 w 4032170"/>
                <a:gd name="connsiteY12" fmla="*/ 457200 h 1061395"/>
                <a:gd name="connsiteX13" fmla="*/ 66675 w 4032170"/>
                <a:gd name="connsiteY13" fmla="*/ 609600 h 1061395"/>
                <a:gd name="connsiteX14" fmla="*/ 38100 w 4032170"/>
                <a:gd name="connsiteY14" fmla="*/ 657225 h 1061395"/>
                <a:gd name="connsiteX15" fmla="*/ 19050 w 4032170"/>
                <a:gd name="connsiteY15" fmla="*/ 714375 h 1061395"/>
                <a:gd name="connsiteX16" fmla="*/ 0 w 4032170"/>
                <a:gd name="connsiteY16" fmla="*/ 800100 h 1061395"/>
                <a:gd name="connsiteX17" fmla="*/ 9525 w 4032170"/>
                <a:gd name="connsiteY17" fmla="*/ 857250 h 1061395"/>
                <a:gd name="connsiteX18" fmla="*/ 161925 w 4032170"/>
                <a:gd name="connsiteY18" fmla="*/ 933450 h 1061395"/>
                <a:gd name="connsiteX19" fmla="*/ 295275 w 4032170"/>
                <a:gd name="connsiteY19" fmla="*/ 971550 h 1061395"/>
                <a:gd name="connsiteX20" fmla="*/ 838200 w 4032170"/>
                <a:gd name="connsiteY20" fmla="*/ 1009650 h 1061395"/>
                <a:gd name="connsiteX21" fmla="*/ 2228850 w 4032170"/>
                <a:gd name="connsiteY21" fmla="*/ 1057275 h 1061395"/>
                <a:gd name="connsiteX22" fmla="*/ 3311646 w 4032170"/>
                <a:gd name="connsiteY22" fmla="*/ 895350 h 1061395"/>
                <a:gd name="connsiteX23" fmla="*/ 3999389 w 4032170"/>
                <a:gd name="connsiteY23" fmla="*/ 476250 h 1061395"/>
                <a:gd name="connsiteX24" fmla="*/ 3381375 w 4032170"/>
                <a:gd name="connsiteY24" fmla="*/ 85725 h 1061395"/>
                <a:gd name="connsiteX25" fmla="*/ 3218776 w 4032170"/>
                <a:gd name="connsiteY25" fmla="*/ 0 h 1061395"/>
                <a:gd name="connsiteX0" fmla="*/ 4032170 w 4032170"/>
                <a:gd name="connsiteY0" fmla="*/ 85725 h 1058667"/>
                <a:gd name="connsiteX1" fmla="*/ 3952875 w 4032170"/>
                <a:gd name="connsiteY1" fmla="*/ 171450 h 1058667"/>
                <a:gd name="connsiteX2" fmla="*/ 3824406 w 4032170"/>
                <a:gd name="connsiteY2" fmla="*/ 190500 h 1058667"/>
                <a:gd name="connsiteX3" fmla="*/ 3295650 w 4032170"/>
                <a:gd name="connsiteY3" fmla="*/ 76200 h 1058667"/>
                <a:gd name="connsiteX4" fmla="*/ 3028950 w 4032170"/>
                <a:gd name="connsiteY4" fmla="*/ 66675 h 1058667"/>
                <a:gd name="connsiteX5" fmla="*/ 2247900 w 4032170"/>
                <a:gd name="connsiteY5" fmla="*/ 47625 h 1058667"/>
                <a:gd name="connsiteX6" fmla="*/ 1228725 w 4032170"/>
                <a:gd name="connsiteY6" fmla="*/ 57150 h 1058667"/>
                <a:gd name="connsiteX7" fmla="*/ 962025 w 4032170"/>
                <a:gd name="connsiteY7" fmla="*/ 66675 h 1058667"/>
                <a:gd name="connsiteX8" fmla="*/ 657225 w 4032170"/>
                <a:gd name="connsiteY8" fmla="*/ 114300 h 1058667"/>
                <a:gd name="connsiteX9" fmla="*/ 409575 w 4032170"/>
                <a:gd name="connsiteY9" fmla="*/ 228600 h 1058667"/>
                <a:gd name="connsiteX10" fmla="*/ 342900 w 4032170"/>
                <a:gd name="connsiteY10" fmla="*/ 257175 h 1058667"/>
                <a:gd name="connsiteX11" fmla="*/ 247650 w 4032170"/>
                <a:gd name="connsiteY11" fmla="*/ 352425 h 1058667"/>
                <a:gd name="connsiteX12" fmla="*/ 171450 w 4032170"/>
                <a:gd name="connsiteY12" fmla="*/ 457200 h 1058667"/>
                <a:gd name="connsiteX13" fmla="*/ 66675 w 4032170"/>
                <a:gd name="connsiteY13" fmla="*/ 609600 h 1058667"/>
                <a:gd name="connsiteX14" fmla="*/ 38100 w 4032170"/>
                <a:gd name="connsiteY14" fmla="*/ 657225 h 1058667"/>
                <a:gd name="connsiteX15" fmla="*/ 19050 w 4032170"/>
                <a:gd name="connsiteY15" fmla="*/ 714375 h 1058667"/>
                <a:gd name="connsiteX16" fmla="*/ 0 w 4032170"/>
                <a:gd name="connsiteY16" fmla="*/ 800100 h 1058667"/>
                <a:gd name="connsiteX17" fmla="*/ 9525 w 4032170"/>
                <a:gd name="connsiteY17" fmla="*/ 857250 h 1058667"/>
                <a:gd name="connsiteX18" fmla="*/ 161925 w 4032170"/>
                <a:gd name="connsiteY18" fmla="*/ 933450 h 1058667"/>
                <a:gd name="connsiteX19" fmla="*/ 295275 w 4032170"/>
                <a:gd name="connsiteY19" fmla="*/ 971550 h 1058667"/>
                <a:gd name="connsiteX20" fmla="*/ 2228850 w 4032170"/>
                <a:gd name="connsiteY20" fmla="*/ 1057275 h 1058667"/>
                <a:gd name="connsiteX21" fmla="*/ 3311646 w 4032170"/>
                <a:gd name="connsiteY21" fmla="*/ 895350 h 1058667"/>
                <a:gd name="connsiteX22" fmla="*/ 3999389 w 4032170"/>
                <a:gd name="connsiteY22" fmla="*/ 476250 h 1058667"/>
                <a:gd name="connsiteX23" fmla="*/ 3381375 w 4032170"/>
                <a:gd name="connsiteY23" fmla="*/ 85725 h 1058667"/>
                <a:gd name="connsiteX24" fmla="*/ 3218776 w 4032170"/>
                <a:gd name="connsiteY24" fmla="*/ 0 h 1058667"/>
                <a:gd name="connsiteX0" fmla="*/ 4081183 w 4081183"/>
                <a:gd name="connsiteY0" fmla="*/ 85725 h 1057573"/>
                <a:gd name="connsiteX1" fmla="*/ 4001888 w 4081183"/>
                <a:gd name="connsiteY1" fmla="*/ 171450 h 1057573"/>
                <a:gd name="connsiteX2" fmla="*/ 3873419 w 4081183"/>
                <a:gd name="connsiteY2" fmla="*/ 190500 h 1057573"/>
                <a:gd name="connsiteX3" fmla="*/ 3344663 w 4081183"/>
                <a:gd name="connsiteY3" fmla="*/ 76200 h 1057573"/>
                <a:gd name="connsiteX4" fmla="*/ 3077963 w 4081183"/>
                <a:gd name="connsiteY4" fmla="*/ 66675 h 1057573"/>
                <a:gd name="connsiteX5" fmla="*/ 2296913 w 4081183"/>
                <a:gd name="connsiteY5" fmla="*/ 47625 h 1057573"/>
                <a:gd name="connsiteX6" fmla="*/ 1277738 w 4081183"/>
                <a:gd name="connsiteY6" fmla="*/ 57150 h 1057573"/>
                <a:gd name="connsiteX7" fmla="*/ 1011038 w 4081183"/>
                <a:gd name="connsiteY7" fmla="*/ 66675 h 1057573"/>
                <a:gd name="connsiteX8" fmla="*/ 706238 w 4081183"/>
                <a:gd name="connsiteY8" fmla="*/ 114300 h 1057573"/>
                <a:gd name="connsiteX9" fmla="*/ 458588 w 4081183"/>
                <a:gd name="connsiteY9" fmla="*/ 228600 h 1057573"/>
                <a:gd name="connsiteX10" fmla="*/ 391913 w 4081183"/>
                <a:gd name="connsiteY10" fmla="*/ 257175 h 1057573"/>
                <a:gd name="connsiteX11" fmla="*/ 296663 w 4081183"/>
                <a:gd name="connsiteY11" fmla="*/ 352425 h 1057573"/>
                <a:gd name="connsiteX12" fmla="*/ 220463 w 4081183"/>
                <a:gd name="connsiteY12" fmla="*/ 457200 h 1057573"/>
                <a:gd name="connsiteX13" fmla="*/ 115688 w 4081183"/>
                <a:gd name="connsiteY13" fmla="*/ 609600 h 1057573"/>
                <a:gd name="connsiteX14" fmla="*/ 87113 w 4081183"/>
                <a:gd name="connsiteY14" fmla="*/ 657225 h 1057573"/>
                <a:gd name="connsiteX15" fmla="*/ 68063 w 4081183"/>
                <a:gd name="connsiteY15" fmla="*/ 714375 h 1057573"/>
                <a:gd name="connsiteX16" fmla="*/ 49013 w 4081183"/>
                <a:gd name="connsiteY16" fmla="*/ 800100 h 1057573"/>
                <a:gd name="connsiteX17" fmla="*/ 58538 w 4081183"/>
                <a:gd name="connsiteY17" fmla="*/ 857250 h 1057573"/>
                <a:gd name="connsiteX18" fmla="*/ 210938 w 4081183"/>
                <a:gd name="connsiteY18" fmla="*/ 933450 h 1057573"/>
                <a:gd name="connsiteX19" fmla="*/ 2277863 w 4081183"/>
                <a:gd name="connsiteY19" fmla="*/ 1057275 h 1057573"/>
                <a:gd name="connsiteX20" fmla="*/ 3360659 w 4081183"/>
                <a:gd name="connsiteY20" fmla="*/ 895350 h 1057573"/>
                <a:gd name="connsiteX21" fmla="*/ 4048402 w 4081183"/>
                <a:gd name="connsiteY21" fmla="*/ 476250 h 1057573"/>
                <a:gd name="connsiteX22" fmla="*/ 3430388 w 4081183"/>
                <a:gd name="connsiteY22" fmla="*/ 85725 h 1057573"/>
                <a:gd name="connsiteX23" fmla="*/ 3267789 w 4081183"/>
                <a:gd name="connsiteY23" fmla="*/ 0 h 1057573"/>
                <a:gd name="connsiteX0" fmla="*/ 4189529 w 4189529"/>
                <a:gd name="connsiteY0" fmla="*/ 85725 h 1057667"/>
                <a:gd name="connsiteX1" fmla="*/ 4110234 w 4189529"/>
                <a:gd name="connsiteY1" fmla="*/ 171450 h 1057667"/>
                <a:gd name="connsiteX2" fmla="*/ 3981765 w 4189529"/>
                <a:gd name="connsiteY2" fmla="*/ 190500 h 1057667"/>
                <a:gd name="connsiteX3" fmla="*/ 3453009 w 4189529"/>
                <a:gd name="connsiteY3" fmla="*/ 76200 h 1057667"/>
                <a:gd name="connsiteX4" fmla="*/ 3186309 w 4189529"/>
                <a:gd name="connsiteY4" fmla="*/ 66675 h 1057667"/>
                <a:gd name="connsiteX5" fmla="*/ 2405259 w 4189529"/>
                <a:gd name="connsiteY5" fmla="*/ 47625 h 1057667"/>
                <a:gd name="connsiteX6" fmla="*/ 1386084 w 4189529"/>
                <a:gd name="connsiteY6" fmla="*/ 57150 h 1057667"/>
                <a:gd name="connsiteX7" fmla="*/ 1119384 w 4189529"/>
                <a:gd name="connsiteY7" fmla="*/ 66675 h 1057667"/>
                <a:gd name="connsiteX8" fmla="*/ 814584 w 4189529"/>
                <a:gd name="connsiteY8" fmla="*/ 114300 h 1057667"/>
                <a:gd name="connsiteX9" fmla="*/ 566934 w 4189529"/>
                <a:gd name="connsiteY9" fmla="*/ 228600 h 1057667"/>
                <a:gd name="connsiteX10" fmla="*/ 500259 w 4189529"/>
                <a:gd name="connsiteY10" fmla="*/ 257175 h 1057667"/>
                <a:gd name="connsiteX11" fmla="*/ 405009 w 4189529"/>
                <a:gd name="connsiteY11" fmla="*/ 352425 h 1057667"/>
                <a:gd name="connsiteX12" fmla="*/ 328809 w 4189529"/>
                <a:gd name="connsiteY12" fmla="*/ 457200 h 1057667"/>
                <a:gd name="connsiteX13" fmla="*/ 224034 w 4189529"/>
                <a:gd name="connsiteY13" fmla="*/ 609600 h 1057667"/>
                <a:gd name="connsiteX14" fmla="*/ 195459 w 4189529"/>
                <a:gd name="connsiteY14" fmla="*/ 657225 h 1057667"/>
                <a:gd name="connsiteX15" fmla="*/ 176409 w 4189529"/>
                <a:gd name="connsiteY15" fmla="*/ 714375 h 1057667"/>
                <a:gd name="connsiteX16" fmla="*/ 157359 w 4189529"/>
                <a:gd name="connsiteY16" fmla="*/ 800100 h 1057667"/>
                <a:gd name="connsiteX17" fmla="*/ 166884 w 4189529"/>
                <a:gd name="connsiteY17" fmla="*/ 857250 h 1057667"/>
                <a:gd name="connsiteX18" fmla="*/ 2386209 w 4189529"/>
                <a:gd name="connsiteY18" fmla="*/ 1057275 h 1057667"/>
                <a:gd name="connsiteX19" fmla="*/ 3469005 w 4189529"/>
                <a:gd name="connsiteY19" fmla="*/ 895350 h 1057667"/>
                <a:gd name="connsiteX20" fmla="*/ 4156748 w 4189529"/>
                <a:gd name="connsiteY20" fmla="*/ 476250 h 1057667"/>
                <a:gd name="connsiteX21" fmla="*/ 3538734 w 4189529"/>
                <a:gd name="connsiteY21" fmla="*/ 85725 h 1057667"/>
                <a:gd name="connsiteX22" fmla="*/ 3376135 w 4189529"/>
                <a:gd name="connsiteY22" fmla="*/ 0 h 1057667"/>
                <a:gd name="connsiteX0" fmla="*/ 4184937 w 4184937"/>
                <a:gd name="connsiteY0" fmla="*/ 85725 h 1057667"/>
                <a:gd name="connsiteX1" fmla="*/ 4105642 w 4184937"/>
                <a:gd name="connsiteY1" fmla="*/ 171450 h 1057667"/>
                <a:gd name="connsiteX2" fmla="*/ 3977173 w 4184937"/>
                <a:gd name="connsiteY2" fmla="*/ 190500 h 1057667"/>
                <a:gd name="connsiteX3" fmla="*/ 3448417 w 4184937"/>
                <a:gd name="connsiteY3" fmla="*/ 76200 h 1057667"/>
                <a:gd name="connsiteX4" fmla="*/ 3181717 w 4184937"/>
                <a:gd name="connsiteY4" fmla="*/ 66675 h 1057667"/>
                <a:gd name="connsiteX5" fmla="*/ 2400667 w 4184937"/>
                <a:gd name="connsiteY5" fmla="*/ 47625 h 1057667"/>
                <a:gd name="connsiteX6" fmla="*/ 1381492 w 4184937"/>
                <a:gd name="connsiteY6" fmla="*/ 57150 h 1057667"/>
                <a:gd name="connsiteX7" fmla="*/ 1114792 w 4184937"/>
                <a:gd name="connsiteY7" fmla="*/ 66675 h 1057667"/>
                <a:gd name="connsiteX8" fmla="*/ 809992 w 4184937"/>
                <a:gd name="connsiteY8" fmla="*/ 114300 h 1057667"/>
                <a:gd name="connsiteX9" fmla="*/ 562342 w 4184937"/>
                <a:gd name="connsiteY9" fmla="*/ 228600 h 1057667"/>
                <a:gd name="connsiteX10" fmla="*/ 495667 w 4184937"/>
                <a:gd name="connsiteY10" fmla="*/ 257175 h 1057667"/>
                <a:gd name="connsiteX11" fmla="*/ 400417 w 4184937"/>
                <a:gd name="connsiteY11" fmla="*/ 352425 h 1057667"/>
                <a:gd name="connsiteX12" fmla="*/ 324217 w 4184937"/>
                <a:gd name="connsiteY12" fmla="*/ 457200 h 1057667"/>
                <a:gd name="connsiteX13" fmla="*/ 219442 w 4184937"/>
                <a:gd name="connsiteY13" fmla="*/ 609600 h 1057667"/>
                <a:gd name="connsiteX14" fmla="*/ 190867 w 4184937"/>
                <a:gd name="connsiteY14" fmla="*/ 657225 h 1057667"/>
                <a:gd name="connsiteX15" fmla="*/ 171817 w 4184937"/>
                <a:gd name="connsiteY15" fmla="*/ 714375 h 1057667"/>
                <a:gd name="connsiteX16" fmla="*/ 162292 w 4184937"/>
                <a:gd name="connsiteY16" fmla="*/ 857250 h 1057667"/>
                <a:gd name="connsiteX17" fmla="*/ 2381617 w 4184937"/>
                <a:gd name="connsiteY17" fmla="*/ 1057275 h 1057667"/>
                <a:gd name="connsiteX18" fmla="*/ 3464413 w 4184937"/>
                <a:gd name="connsiteY18" fmla="*/ 895350 h 1057667"/>
                <a:gd name="connsiteX19" fmla="*/ 4152156 w 4184937"/>
                <a:gd name="connsiteY19" fmla="*/ 476250 h 1057667"/>
                <a:gd name="connsiteX20" fmla="*/ 3534142 w 4184937"/>
                <a:gd name="connsiteY20" fmla="*/ 85725 h 1057667"/>
                <a:gd name="connsiteX21" fmla="*/ 3371543 w 4184937"/>
                <a:gd name="connsiteY21" fmla="*/ 0 h 1057667"/>
                <a:gd name="connsiteX0" fmla="*/ 4179811 w 4179811"/>
                <a:gd name="connsiteY0" fmla="*/ 85725 h 1057667"/>
                <a:gd name="connsiteX1" fmla="*/ 4100516 w 4179811"/>
                <a:gd name="connsiteY1" fmla="*/ 171450 h 1057667"/>
                <a:gd name="connsiteX2" fmla="*/ 3972047 w 4179811"/>
                <a:gd name="connsiteY2" fmla="*/ 190500 h 1057667"/>
                <a:gd name="connsiteX3" fmla="*/ 3443291 w 4179811"/>
                <a:gd name="connsiteY3" fmla="*/ 76200 h 1057667"/>
                <a:gd name="connsiteX4" fmla="*/ 3176591 w 4179811"/>
                <a:gd name="connsiteY4" fmla="*/ 66675 h 1057667"/>
                <a:gd name="connsiteX5" fmla="*/ 2395541 w 4179811"/>
                <a:gd name="connsiteY5" fmla="*/ 47625 h 1057667"/>
                <a:gd name="connsiteX6" fmla="*/ 1376366 w 4179811"/>
                <a:gd name="connsiteY6" fmla="*/ 57150 h 1057667"/>
                <a:gd name="connsiteX7" fmla="*/ 1109666 w 4179811"/>
                <a:gd name="connsiteY7" fmla="*/ 66675 h 1057667"/>
                <a:gd name="connsiteX8" fmla="*/ 804866 w 4179811"/>
                <a:gd name="connsiteY8" fmla="*/ 114300 h 1057667"/>
                <a:gd name="connsiteX9" fmla="*/ 557216 w 4179811"/>
                <a:gd name="connsiteY9" fmla="*/ 228600 h 1057667"/>
                <a:gd name="connsiteX10" fmla="*/ 490541 w 4179811"/>
                <a:gd name="connsiteY10" fmla="*/ 257175 h 1057667"/>
                <a:gd name="connsiteX11" fmla="*/ 395291 w 4179811"/>
                <a:gd name="connsiteY11" fmla="*/ 352425 h 1057667"/>
                <a:gd name="connsiteX12" fmla="*/ 319091 w 4179811"/>
                <a:gd name="connsiteY12" fmla="*/ 457200 h 1057667"/>
                <a:gd name="connsiteX13" fmla="*/ 214316 w 4179811"/>
                <a:gd name="connsiteY13" fmla="*/ 609600 h 1057667"/>
                <a:gd name="connsiteX14" fmla="*/ 185741 w 4179811"/>
                <a:gd name="connsiteY14" fmla="*/ 657225 h 1057667"/>
                <a:gd name="connsiteX15" fmla="*/ 157166 w 4179811"/>
                <a:gd name="connsiteY15" fmla="*/ 857250 h 1057667"/>
                <a:gd name="connsiteX16" fmla="*/ 2376491 w 4179811"/>
                <a:gd name="connsiteY16" fmla="*/ 1057275 h 1057667"/>
                <a:gd name="connsiteX17" fmla="*/ 3459287 w 4179811"/>
                <a:gd name="connsiteY17" fmla="*/ 895350 h 1057667"/>
                <a:gd name="connsiteX18" fmla="*/ 4147030 w 4179811"/>
                <a:gd name="connsiteY18" fmla="*/ 476250 h 1057667"/>
                <a:gd name="connsiteX19" fmla="*/ 3529016 w 4179811"/>
                <a:gd name="connsiteY19" fmla="*/ 85725 h 1057667"/>
                <a:gd name="connsiteX20" fmla="*/ 3366417 w 4179811"/>
                <a:gd name="connsiteY20" fmla="*/ 0 h 1057667"/>
                <a:gd name="connsiteX0" fmla="*/ 4174508 w 4174508"/>
                <a:gd name="connsiteY0" fmla="*/ 85725 h 1057667"/>
                <a:gd name="connsiteX1" fmla="*/ 4095213 w 4174508"/>
                <a:gd name="connsiteY1" fmla="*/ 171450 h 1057667"/>
                <a:gd name="connsiteX2" fmla="*/ 3966744 w 4174508"/>
                <a:gd name="connsiteY2" fmla="*/ 190500 h 1057667"/>
                <a:gd name="connsiteX3" fmla="*/ 3437988 w 4174508"/>
                <a:gd name="connsiteY3" fmla="*/ 76200 h 1057667"/>
                <a:gd name="connsiteX4" fmla="*/ 3171288 w 4174508"/>
                <a:gd name="connsiteY4" fmla="*/ 66675 h 1057667"/>
                <a:gd name="connsiteX5" fmla="*/ 2390238 w 4174508"/>
                <a:gd name="connsiteY5" fmla="*/ 47625 h 1057667"/>
                <a:gd name="connsiteX6" fmla="*/ 1371063 w 4174508"/>
                <a:gd name="connsiteY6" fmla="*/ 57150 h 1057667"/>
                <a:gd name="connsiteX7" fmla="*/ 1104363 w 4174508"/>
                <a:gd name="connsiteY7" fmla="*/ 66675 h 1057667"/>
                <a:gd name="connsiteX8" fmla="*/ 799563 w 4174508"/>
                <a:gd name="connsiteY8" fmla="*/ 114300 h 1057667"/>
                <a:gd name="connsiteX9" fmla="*/ 551913 w 4174508"/>
                <a:gd name="connsiteY9" fmla="*/ 228600 h 1057667"/>
                <a:gd name="connsiteX10" fmla="*/ 485238 w 4174508"/>
                <a:gd name="connsiteY10" fmla="*/ 257175 h 1057667"/>
                <a:gd name="connsiteX11" fmla="*/ 389988 w 4174508"/>
                <a:gd name="connsiteY11" fmla="*/ 352425 h 1057667"/>
                <a:gd name="connsiteX12" fmla="*/ 313788 w 4174508"/>
                <a:gd name="connsiteY12" fmla="*/ 457200 h 1057667"/>
                <a:gd name="connsiteX13" fmla="*/ 209013 w 4174508"/>
                <a:gd name="connsiteY13" fmla="*/ 609600 h 1057667"/>
                <a:gd name="connsiteX14" fmla="*/ 151863 w 4174508"/>
                <a:gd name="connsiteY14" fmla="*/ 857250 h 1057667"/>
                <a:gd name="connsiteX15" fmla="*/ 2371188 w 4174508"/>
                <a:gd name="connsiteY15" fmla="*/ 1057275 h 1057667"/>
                <a:gd name="connsiteX16" fmla="*/ 3453984 w 4174508"/>
                <a:gd name="connsiteY16" fmla="*/ 895350 h 1057667"/>
                <a:gd name="connsiteX17" fmla="*/ 4141727 w 4174508"/>
                <a:gd name="connsiteY17" fmla="*/ 476250 h 1057667"/>
                <a:gd name="connsiteX18" fmla="*/ 3523713 w 4174508"/>
                <a:gd name="connsiteY18" fmla="*/ 85725 h 1057667"/>
                <a:gd name="connsiteX19" fmla="*/ 3361114 w 4174508"/>
                <a:gd name="connsiteY19" fmla="*/ 0 h 1057667"/>
                <a:gd name="connsiteX0" fmla="*/ 4147975 w 4147975"/>
                <a:gd name="connsiteY0" fmla="*/ 85725 h 1057667"/>
                <a:gd name="connsiteX1" fmla="*/ 4068680 w 4147975"/>
                <a:gd name="connsiteY1" fmla="*/ 171450 h 1057667"/>
                <a:gd name="connsiteX2" fmla="*/ 3940211 w 4147975"/>
                <a:gd name="connsiteY2" fmla="*/ 190500 h 1057667"/>
                <a:gd name="connsiteX3" fmla="*/ 3411455 w 4147975"/>
                <a:gd name="connsiteY3" fmla="*/ 76200 h 1057667"/>
                <a:gd name="connsiteX4" fmla="*/ 3144755 w 4147975"/>
                <a:gd name="connsiteY4" fmla="*/ 66675 h 1057667"/>
                <a:gd name="connsiteX5" fmla="*/ 2363705 w 4147975"/>
                <a:gd name="connsiteY5" fmla="*/ 47625 h 1057667"/>
                <a:gd name="connsiteX6" fmla="*/ 1344530 w 4147975"/>
                <a:gd name="connsiteY6" fmla="*/ 57150 h 1057667"/>
                <a:gd name="connsiteX7" fmla="*/ 1077830 w 4147975"/>
                <a:gd name="connsiteY7" fmla="*/ 66675 h 1057667"/>
                <a:gd name="connsiteX8" fmla="*/ 773030 w 4147975"/>
                <a:gd name="connsiteY8" fmla="*/ 114300 h 1057667"/>
                <a:gd name="connsiteX9" fmla="*/ 525380 w 4147975"/>
                <a:gd name="connsiteY9" fmla="*/ 228600 h 1057667"/>
                <a:gd name="connsiteX10" fmla="*/ 458705 w 4147975"/>
                <a:gd name="connsiteY10" fmla="*/ 257175 h 1057667"/>
                <a:gd name="connsiteX11" fmla="*/ 363455 w 4147975"/>
                <a:gd name="connsiteY11" fmla="*/ 352425 h 1057667"/>
                <a:gd name="connsiteX12" fmla="*/ 287255 w 4147975"/>
                <a:gd name="connsiteY12" fmla="*/ 457200 h 1057667"/>
                <a:gd name="connsiteX13" fmla="*/ 125330 w 4147975"/>
                <a:gd name="connsiteY13" fmla="*/ 857250 h 1057667"/>
                <a:gd name="connsiteX14" fmla="*/ 2344655 w 4147975"/>
                <a:gd name="connsiteY14" fmla="*/ 1057275 h 1057667"/>
                <a:gd name="connsiteX15" fmla="*/ 3427451 w 4147975"/>
                <a:gd name="connsiteY15" fmla="*/ 895350 h 1057667"/>
                <a:gd name="connsiteX16" fmla="*/ 4115194 w 4147975"/>
                <a:gd name="connsiteY16" fmla="*/ 476250 h 1057667"/>
                <a:gd name="connsiteX17" fmla="*/ 3497180 w 4147975"/>
                <a:gd name="connsiteY17" fmla="*/ 85725 h 1057667"/>
                <a:gd name="connsiteX18" fmla="*/ 3334581 w 4147975"/>
                <a:gd name="connsiteY18" fmla="*/ 0 h 1057667"/>
                <a:gd name="connsiteX0" fmla="*/ 4132699 w 4132699"/>
                <a:gd name="connsiteY0" fmla="*/ 85725 h 1057667"/>
                <a:gd name="connsiteX1" fmla="*/ 4053404 w 4132699"/>
                <a:gd name="connsiteY1" fmla="*/ 171450 h 1057667"/>
                <a:gd name="connsiteX2" fmla="*/ 3924935 w 4132699"/>
                <a:gd name="connsiteY2" fmla="*/ 190500 h 1057667"/>
                <a:gd name="connsiteX3" fmla="*/ 3396179 w 4132699"/>
                <a:gd name="connsiteY3" fmla="*/ 76200 h 1057667"/>
                <a:gd name="connsiteX4" fmla="*/ 3129479 w 4132699"/>
                <a:gd name="connsiteY4" fmla="*/ 66675 h 1057667"/>
                <a:gd name="connsiteX5" fmla="*/ 2348429 w 4132699"/>
                <a:gd name="connsiteY5" fmla="*/ 47625 h 1057667"/>
                <a:gd name="connsiteX6" fmla="*/ 1329254 w 4132699"/>
                <a:gd name="connsiteY6" fmla="*/ 57150 h 1057667"/>
                <a:gd name="connsiteX7" fmla="*/ 1062554 w 4132699"/>
                <a:gd name="connsiteY7" fmla="*/ 66675 h 1057667"/>
                <a:gd name="connsiteX8" fmla="*/ 757754 w 4132699"/>
                <a:gd name="connsiteY8" fmla="*/ 114300 h 1057667"/>
                <a:gd name="connsiteX9" fmla="*/ 510104 w 4132699"/>
                <a:gd name="connsiteY9" fmla="*/ 228600 h 1057667"/>
                <a:gd name="connsiteX10" fmla="*/ 443429 w 4132699"/>
                <a:gd name="connsiteY10" fmla="*/ 257175 h 1057667"/>
                <a:gd name="connsiteX11" fmla="*/ 348179 w 4132699"/>
                <a:gd name="connsiteY11" fmla="*/ 352425 h 1057667"/>
                <a:gd name="connsiteX12" fmla="*/ 110054 w 4132699"/>
                <a:gd name="connsiteY12" fmla="*/ 857250 h 1057667"/>
                <a:gd name="connsiteX13" fmla="*/ 2329379 w 4132699"/>
                <a:gd name="connsiteY13" fmla="*/ 1057275 h 1057667"/>
                <a:gd name="connsiteX14" fmla="*/ 3412175 w 4132699"/>
                <a:gd name="connsiteY14" fmla="*/ 895350 h 1057667"/>
                <a:gd name="connsiteX15" fmla="*/ 4099918 w 4132699"/>
                <a:gd name="connsiteY15" fmla="*/ 476250 h 1057667"/>
                <a:gd name="connsiteX16" fmla="*/ 3481904 w 4132699"/>
                <a:gd name="connsiteY16" fmla="*/ 85725 h 1057667"/>
                <a:gd name="connsiteX17" fmla="*/ 3319305 w 4132699"/>
                <a:gd name="connsiteY17" fmla="*/ 0 h 1057667"/>
                <a:gd name="connsiteX0" fmla="*/ 4115272 w 4115272"/>
                <a:gd name="connsiteY0" fmla="*/ 85725 h 1057667"/>
                <a:gd name="connsiteX1" fmla="*/ 4035977 w 4115272"/>
                <a:gd name="connsiteY1" fmla="*/ 171450 h 1057667"/>
                <a:gd name="connsiteX2" fmla="*/ 3907508 w 4115272"/>
                <a:gd name="connsiteY2" fmla="*/ 190500 h 1057667"/>
                <a:gd name="connsiteX3" fmla="*/ 3378752 w 4115272"/>
                <a:gd name="connsiteY3" fmla="*/ 76200 h 1057667"/>
                <a:gd name="connsiteX4" fmla="*/ 3112052 w 4115272"/>
                <a:gd name="connsiteY4" fmla="*/ 66675 h 1057667"/>
                <a:gd name="connsiteX5" fmla="*/ 2331002 w 4115272"/>
                <a:gd name="connsiteY5" fmla="*/ 47625 h 1057667"/>
                <a:gd name="connsiteX6" fmla="*/ 1311827 w 4115272"/>
                <a:gd name="connsiteY6" fmla="*/ 57150 h 1057667"/>
                <a:gd name="connsiteX7" fmla="*/ 1045127 w 4115272"/>
                <a:gd name="connsiteY7" fmla="*/ 66675 h 1057667"/>
                <a:gd name="connsiteX8" fmla="*/ 740327 w 4115272"/>
                <a:gd name="connsiteY8" fmla="*/ 114300 h 1057667"/>
                <a:gd name="connsiteX9" fmla="*/ 492677 w 4115272"/>
                <a:gd name="connsiteY9" fmla="*/ 228600 h 1057667"/>
                <a:gd name="connsiteX10" fmla="*/ 426002 w 4115272"/>
                <a:gd name="connsiteY10" fmla="*/ 257175 h 1057667"/>
                <a:gd name="connsiteX11" fmla="*/ 92627 w 4115272"/>
                <a:gd name="connsiteY11" fmla="*/ 857250 h 1057667"/>
                <a:gd name="connsiteX12" fmla="*/ 2311952 w 4115272"/>
                <a:gd name="connsiteY12" fmla="*/ 1057275 h 1057667"/>
                <a:gd name="connsiteX13" fmla="*/ 3394748 w 4115272"/>
                <a:gd name="connsiteY13" fmla="*/ 895350 h 1057667"/>
                <a:gd name="connsiteX14" fmla="*/ 4082491 w 4115272"/>
                <a:gd name="connsiteY14" fmla="*/ 476250 h 1057667"/>
                <a:gd name="connsiteX15" fmla="*/ 3464477 w 4115272"/>
                <a:gd name="connsiteY15" fmla="*/ 85725 h 1057667"/>
                <a:gd name="connsiteX16" fmla="*/ 3301878 w 4115272"/>
                <a:gd name="connsiteY16" fmla="*/ 0 h 1057667"/>
                <a:gd name="connsiteX0" fmla="*/ 4107837 w 4107837"/>
                <a:gd name="connsiteY0" fmla="*/ 85725 h 1057667"/>
                <a:gd name="connsiteX1" fmla="*/ 4028542 w 4107837"/>
                <a:gd name="connsiteY1" fmla="*/ 171450 h 1057667"/>
                <a:gd name="connsiteX2" fmla="*/ 3900073 w 4107837"/>
                <a:gd name="connsiteY2" fmla="*/ 190500 h 1057667"/>
                <a:gd name="connsiteX3" fmla="*/ 3371317 w 4107837"/>
                <a:gd name="connsiteY3" fmla="*/ 76200 h 1057667"/>
                <a:gd name="connsiteX4" fmla="*/ 3104617 w 4107837"/>
                <a:gd name="connsiteY4" fmla="*/ 66675 h 1057667"/>
                <a:gd name="connsiteX5" fmla="*/ 2323567 w 4107837"/>
                <a:gd name="connsiteY5" fmla="*/ 47625 h 1057667"/>
                <a:gd name="connsiteX6" fmla="*/ 1304392 w 4107837"/>
                <a:gd name="connsiteY6" fmla="*/ 57150 h 1057667"/>
                <a:gd name="connsiteX7" fmla="*/ 1037692 w 4107837"/>
                <a:gd name="connsiteY7" fmla="*/ 66675 h 1057667"/>
                <a:gd name="connsiteX8" fmla="*/ 732892 w 4107837"/>
                <a:gd name="connsiteY8" fmla="*/ 114300 h 1057667"/>
                <a:gd name="connsiteX9" fmla="*/ 485242 w 4107837"/>
                <a:gd name="connsiteY9" fmla="*/ 228600 h 1057667"/>
                <a:gd name="connsiteX10" fmla="*/ 85192 w 4107837"/>
                <a:gd name="connsiteY10" fmla="*/ 857250 h 1057667"/>
                <a:gd name="connsiteX11" fmla="*/ 2304517 w 4107837"/>
                <a:gd name="connsiteY11" fmla="*/ 1057275 h 1057667"/>
                <a:gd name="connsiteX12" fmla="*/ 3387313 w 4107837"/>
                <a:gd name="connsiteY12" fmla="*/ 895350 h 1057667"/>
                <a:gd name="connsiteX13" fmla="*/ 4075056 w 4107837"/>
                <a:gd name="connsiteY13" fmla="*/ 476250 h 1057667"/>
                <a:gd name="connsiteX14" fmla="*/ 3457042 w 4107837"/>
                <a:gd name="connsiteY14" fmla="*/ 85725 h 1057667"/>
                <a:gd name="connsiteX15" fmla="*/ 3294443 w 4107837"/>
                <a:gd name="connsiteY15" fmla="*/ 0 h 1057667"/>
                <a:gd name="connsiteX0" fmla="*/ 4112941 w 4112941"/>
                <a:gd name="connsiteY0" fmla="*/ 85725 h 1057667"/>
                <a:gd name="connsiteX1" fmla="*/ 4033646 w 4112941"/>
                <a:gd name="connsiteY1" fmla="*/ 171450 h 1057667"/>
                <a:gd name="connsiteX2" fmla="*/ 3905177 w 4112941"/>
                <a:gd name="connsiteY2" fmla="*/ 190500 h 1057667"/>
                <a:gd name="connsiteX3" fmla="*/ 3376421 w 4112941"/>
                <a:gd name="connsiteY3" fmla="*/ 76200 h 1057667"/>
                <a:gd name="connsiteX4" fmla="*/ 3109721 w 4112941"/>
                <a:gd name="connsiteY4" fmla="*/ 66675 h 1057667"/>
                <a:gd name="connsiteX5" fmla="*/ 2328671 w 4112941"/>
                <a:gd name="connsiteY5" fmla="*/ 47625 h 1057667"/>
                <a:gd name="connsiteX6" fmla="*/ 1309496 w 4112941"/>
                <a:gd name="connsiteY6" fmla="*/ 57150 h 1057667"/>
                <a:gd name="connsiteX7" fmla="*/ 1042796 w 4112941"/>
                <a:gd name="connsiteY7" fmla="*/ 66675 h 1057667"/>
                <a:gd name="connsiteX8" fmla="*/ 490346 w 4112941"/>
                <a:gd name="connsiteY8" fmla="*/ 228600 h 1057667"/>
                <a:gd name="connsiteX9" fmla="*/ 90296 w 4112941"/>
                <a:gd name="connsiteY9" fmla="*/ 857250 h 1057667"/>
                <a:gd name="connsiteX10" fmla="*/ 2309621 w 4112941"/>
                <a:gd name="connsiteY10" fmla="*/ 1057275 h 1057667"/>
                <a:gd name="connsiteX11" fmla="*/ 3392417 w 4112941"/>
                <a:gd name="connsiteY11" fmla="*/ 895350 h 1057667"/>
                <a:gd name="connsiteX12" fmla="*/ 4080160 w 4112941"/>
                <a:gd name="connsiteY12" fmla="*/ 476250 h 1057667"/>
                <a:gd name="connsiteX13" fmla="*/ 3462146 w 4112941"/>
                <a:gd name="connsiteY13" fmla="*/ 85725 h 1057667"/>
                <a:gd name="connsiteX14" fmla="*/ 3299547 w 4112941"/>
                <a:gd name="connsiteY14" fmla="*/ 0 h 1057667"/>
                <a:gd name="connsiteX0" fmla="*/ 4117856 w 4117856"/>
                <a:gd name="connsiteY0" fmla="*/ 85725 h 1057667"/>
                <a:gd name="connsiteX1" fmla="*/ 4038561 w 4117856"/>
                <a:gd name="connsiteY1" fmla="*/ 171450 h 1057667"/>
                <a:gd name="connsiteX2" fmla="*/ 3910092 w 4117856"/>
                <a:gd name="connsiteY2" fmla="*/ 190500 h 1057667"/>
                <a:gd name="connsiteX3" fmla="*/ 3381336 w 4117856"/>
                <a:gd name="connsiteY3" fmla="*/ 76200 h 1057667"/>
                <a:gd name="connsiteX4" fmla="*/ 3114636 w 4117856"/>
                <a:gd name="connsiteY4" fmla="*/ 66675 h 1057667"/>
                <a:gd name="connsiteX5" fmla="*/ 2333586 w 4117856"/>
                <a:gd name="connsiteY5" fmla="*/ 47625 h 1057667"/>
                <a:gd name="connsiteX6" fmla="*/ 1314411 w 4117856"/>
                <a:gd name="connsiteY6" fmla="*/ 57150 h 1057667"/>
                <a:gd name="connsiteX7" fmla="*/ 495261 w 4117856"/>
                <a:gd name="connsiteY7" fmla="*/ 228600 h 1057667"/>
                <a:gd name="connsiteX8" fmla="*/ 95211 w 4117856"/>
                <a:gd name="connsiteY8" fmla="*/ 857250 h 1057667"/>
                <a:gd name="connsiteX9" fmla="*/ 2314536 w 4117856"/>
                <a:gd name="connsiteY9" fmla="*/ 1057275 h 1057667"/>
                <a:gd name="connsiteX10" fmla="*/ 3397332 w 4117856"/>
                <a:gd name="connsiteY10" fmla="*/ 895350 h 1057667"/>
                <a:gd name="connsiteX11" fmla="*/ 4085075 w 4117856"/>
                <a:gd name="connsiteY11" fmla="*/ 476250 h 1057667"/>
                <a:gd name="connsiteX12" fmla="*/ 3467061 w 4117856"/>
                <a:gd name="connsiteY12" fmla="*/ 85725 h 1057667"/>
                <a:gd name="connsiteX13" fmla="*/ 3304462 w 4117856"/>
                <a:gd name="connsiteY13" fmla="*/ 0 h 1057667"/>
                <a:gd name="connsiteX0" fmla="*/ 4117856 w 4117856"/>
                <a:gd name="connsiteY0" fmla="*/ 85725 h 1057667"/>
                <a:gd name="connsiteX1" fmla="*/ 4038561 w 4117856"/>
                <a:gd name="connsiteY1" fmla="*/ 171450 h 1057667"/>
                <a:gd name="connsiteX2" fmla="*/ 3910092 w 4117856"/>
                <a:gd name="connsiteY2" fmla="*/ 190500 h 1057667"/>
                <a:gd name="connsiteX3" fmla="*/ 3381336 w 4117856"/>
                <a:gd name="connsiteY3" fmla="*/ 76200 h 1057667"/>
                <a:gd name="connsiteX4" fmla="*/ 3114636 w 4117856"/>
                <a:gd name="connsiteY4" fmla="*/ 66675 h 1057667"/>
                <a:gd name="connsiteX5" fmla="*/ 1314411 w 4117856"/>
                <a:gd name="connsiteY5" fmla="*/ 57150 h 1057667"/>
                <a:gd name="connsiteX6" fmla="*/ 495261 w 4117856"/>
                <a:gd name="connsiteY6" fmla="*/ 228600 h 1057667"/>
                <a:gd name="connsiteX7" fmla="*/ 95211 w 4117856"/>
                <a:gd name="connsiteY7" fmla="*/ 857250 h 1057667"/>
                <a:gd name="connsiteX8" fmla="*/ 2314536 w 4117856"/>
                <a:gd name="connsiteY8" fmla="*/ 1057275 h 1057667"/>
                <a:gd name="connsiteX9" fmla="*/ 3397332 w 4117856"/>
                <a:gd name="connsiteY9" fmla="*/ 895350 h 1057667"/>
                <a:gd name="connsiteX10" fmla="*/ 4085075 w 4117856"/>
                <a:gd name="connsiteY10" fmla="*/ 476250 h 1057667"/>
                <a:gd name="connsiteX11" fmla="*/ 3467061 w 4117856"/>
                <a:gd name="connsiteY11" fmla="*/ 85725 h 1057667"/>
                <a:gd name="connsiteX12" fmla="*/ 3304462 w 4117856"/>
                <a:gd name="connsiteY12" fmla="*/ 0 h 1057667"/>
                <a:gd name="connsiteX0" fmla="*/ 4117856 w 4117856"/>
                <a:gd name="connsiteY0" fmla="*/ 85725 h 1057667"/>
                <a:gd name="connsiteX1" fmla="*/ 4038561 w 4117856"/>
                <a:gd name="connsiteY1" fmla="*/ 171450 h 1057667"/>
                <a:gd name="connsiteX2" fmla="*/ 3910092 w 4117856"/>
                <a:gd name="connsiteY2" fmla="*/ 190500 h 1057667"/>
                <a:gd name="connsiteX3" fmla="*/ 3381336 w 4117856"/>
                <a:gd name="connsiteY3" fmla="*/ 76200 h 1057667"/>
                <a:gd name="connsiteX4" fmla="*/ 2517616 w 4117856"/>
                <a:gd name="connsiteY4" fmla="*/ 28575 h 1057667"/>
                <a:gd name="connsiteX5" fmla="*/ 1314411 w 4117856"/>
                <a:gd name="connsiteY5" fmla="*/ 57150 h 1057667"/>
                <a:gd name="connsiteX6" fmla="*/ 495261 w 4117856"/>
                <a:gd name="connsiteY6" fmla="*/ 228600 h 1057667"/>
                <a:gd name="connsiteX7" fmla="*/ 95211 w 4117856"/>
                <a:gd name="connsiteY7" fmla="*/ 857250 h 1057667"/>
                <a:gd name="connsiteX8" fmla="*/ 2314536 w 4117856"/>
                <a:gd name="connsiteY8" fmla="*/ 1057275 h 1057667"/>
                <a:gd name="connsiteX9" fmla="*/ 3397332 w 4117856"/>
                <a:gd name="connsiteY9" fmla="*/ 895350 h 1057667"/>
                <a:gd name="connsiteX10" fmla="*/ 4085075 w 4117856"/>
                <a:gd name="connsiteY10" fmla="*/ 476250 h 1057667"/>
                <a:gd name="connsiteX11" fmla="*/ 3467061 w 4117856"/>
                <a:gd name="connsiteY11" fmla="*/ 85725 h 1057667"/>
                <a:gd name="connsiteX12" fmla="*/ 3304462 w 4117856"/>
                <a:gd name="connsiteY12" fmla="*/ 0 h 1057667"/>
                <a:gd name="connsiteX0" fmla="*/ 4117856 w 4117856"/>
                <a:gd name="connsiteY0" fmla="*/ 85725 h 1057667"/>
                <a:gd name="connsiteX1" fmla="*/ 4038561 w 4117856"/>
                <a:gd name="connsiteY1" fmla="*/ 171450 h 1057667"/>
                <a:gd name="connsiteX2" fmla="*/ 3910092 w 4117856"/>
                <a:gd name="connsiteY2" fmla="*/ 190500 h 1057667"/>
                <a:gd name="connsiteX3" fmla="*/ 3381336 w 4117856"/>
                <a:gd name="connsiteY3" fmla="*/ 76200 h 1057667"/>
                <a:gd name="connsiteX4" fmla="*/ 2517616 w 4117856"/>
                <a:gd name="connsiteY4" fmla="*/ 28575 h 1057667"/>
                <a:gd name="connsiteX5" fmla="*/ 1314411 w 4117856"/>
                <a:gd name="connsiteY5" fmla="*/ 57150 h 1057667"/>
                <a:gd name="connsiteX6" fmla="*/ 495261 w 4117856"/>
                <a:gd name="connsiteY6" fmla="*/ 228600 h 1057667"/>
                <a:gd name="connsiteX7" fmla="*/ 95211 w 4117856"/>
                <a:gd name="connsiteY7" fmla="*/ 857250 h 1057667"/>
                <a:gd name="connsiteX8" fmla="*/ 2314536 w 4117856"/>
                <a:gd name="connsiteY8" fmla="*/ 1057275 h 1057667"/>
                <a:gd name="connsiteX9" fmla="*/ 3397332 w 4117856"/>
                <a:gd name="connsiteY9" fmla="*/ 895350 h 1057667"/>
                <a:gd name="connsiteX10" fmla="*/ 4085075 w 4117856"/>
                <a:gd name="connsiteY10" fmla="*/ 476250 h 1057667"/>
                <a:gd name="connsiteX11" fmla="*/ 3304462 w 4117856"/>
                <a:gd name="connsiteY11" fmla="*/ 0 h 1057667"/>
                <a:gd name="connsiteX0" fmla="*/ 4117856 w 4117856"/>
                <a:gd name="connsiteY0" fmla="*/ 85725 h 1057667"/>
                <a:gd name="connsiteX1" fmla="*/ 4038561 w 4117856"/>
                <a:gd name="connsiteY1" fmla="*/ 171450 h 1057667"/>
                <a:gd name="connsiteX2" fmla="*/ 3910092 w 4117856"/>
                <a:gd name="connsiteY2" fmla="*/ 190500 h 1057667"/>
                <a:gd name="connsiteX3" fmla="*/ 3381336 w 4117856"/>
                <a:gd name="connsiteY3" fmla="*/ 76200 h 1057667"/>
                <a:gd name="connsiteX4" fmla="*/ 2517616 w 4117856"/>
                <a:gd name="connsiteY4" fmla="*/ 28575 h 1057667"/>
                <a:gd name="connsiteX5" fmla="*/ 1360405 w 4117856"/>
                <a:gd name="connsiteY5" fmla="*/ 54507 h 1057667"/>
                <a:gd name="connsiteX6" fmla="*/ 1314411 w 4117856"/>
                <a:gd name="connsiteY6" fmla="*/ 57150 h 1057667"/>
                <a:gd name="connsiteX7" fmla="*/ 495261 w 4117856"/>
                <a:gd name="connsiteY7" fmla="*/ 228600 h 1057667"/>
                <a:gd name="connsiteX8" fmla="*/ 95211 w 4117856"/>
                <a:gd name="connsiteY8" fmla="*/ 857250 h 1057667"/>
                <a:gd name="connsiteX9" fmla="*/ 2314536 w 4117856"/>
                <a:gd name="connsiteY9" fmla="*/ 1057275 h 1057667"/>
                <a:gd name="connsiteX10" fmla="*/ 3397332 w 4117856"/>
                <a:gd name="connsiteY10" fmla="*/ 895350 h 1057667"/>
                <a:gd name="connsiteX11" fmla="*/ 4085075 w 4117856"/>
                <a:gd name="connsiteY11" fmla="*/ 476250 h 1057667"/>
                <a:gd name="connsiteX12" fmla="*/ 3304462 w 4117856"/>
                <a:gd name="connsiteY12" fmla="*/ 0 h 1057667"/>
                <a:gd name="connsiteX0" fmla="*/ 4118749 w 4118749"/>
                <a:gd name="connsiteY0" fmla="*/ 85725 h 1057667"/>
                <a:gd name="connsiteX1" fmla="*/ 4039454 w 4118749"/>
                <a:gd name="connsiteY1" fmla="*/ 171450 h 1057667"/>
                <a:gd name="connsiteX2" fmla="*/ 3910985 w 4118749"/>
                <a:gd name="connsiteY2" fmla="*/ 190500 h 1057667"/>
                <a:gd name="connsiteX3" fmla="*/ 3382229 w 4118749"/>
                <a:gd name="connsiteY3" fmla="*/ 76200 h 1057667"/>
                <a:gd name="connsiteX4" fmla="*/ 2518509 w 4118749"/>
                <a:gd name="connsiteY4" fmla="*/ 28575 h 1057667"/>
                <a:gd name="connsiteX5" fmla="*/ 1361298 w 4118749"/>
                <a:gd name="connsiteY5" fmla="*/ 54507 h 1057667"/>
                <a:gd name="connsiteX6" fmla="*/ 496154 w 4118749"/>
                <a:gd name="connsiteY6" fmla="*/ 228600 h 1057667"/>
                <a:gd name="connsiteX7" fmla="*/ 96104 w 4118749"/>
                <a:gd name="connsiteY7" fmla="*/ 857250 h 1057667"/>
                <a:gd name="connsiteX8" fmla="*/ 2315429 w 4118749"/>
                <a:gd name="connsiteY8" fmla="*/ 1057275 h 1057667"/>
                <a:gd name="connsiteX9" fmla="*/ 3398225 w 4118749"/>
                <a:gd name="connsiteY9" fmla="*/ 895350 h 1057667"/>
                <a:gd name="connsiteX10" fmla="*/ 4085968 w 4118749"/>
                <a:gd name="connsiteY10" fmla="*/ 476250 h 1057667"/>
                <a:gd name="connsiteX11" fmla="*/ 3305355 w 4118749"/>
                <a:gd name="connsiteY11" fmla="*/ 0 h 1057667"/>
                <a:gd name="connsiteX0" fmla="*/ 4146559 w 4146559"/>
                <a:gd name="connsiteY0" fmla="*/ 85725 h 1057667"/>
                <a:gd name="connsiteX1" fmla="*/ 4067264 w 4146559"/>
                <a:gd name="connsiteY1" fmla="*/ 171450 h 1057667"/>
                <a:gd name="connsiteX2" fmla="*/ 3938795 w 4146559"/>
                <a:gd name="connsiteY2" fmla="*/ 190500 h 1057667"/>
                <a:gd name="connsiteX3" fmla="*/ 3410039 w 4146559"/>
                <a:gd name="connsiteY3" fmla="*/ 76200 h 1057667"/>
                <a:gd name="connsiteX4" fmla="*/ 2546319 w 4146559"/>
                <a:gd name="connsiteY4" fmla="*/ 28575 h 1057667"/>
                <a:gd name="connsiteX5" fmla="*/ 523964 w 4146559"/>
                <a:gd name="connsiteY5" fmla="*/ 228600 h 1057667"/>
                <a:gd name="connsiteX6" fmla="*/ 123914 w 4146559"/>
                <a:gd name="connsiteY6" fmla="*/ 857250 h 1057667"/>
                <a:gd name="connsiteX7" fmla="*/ 2343239 w 4146559"/>
                <a:gd name="connsiteY7" fmla="*/ 1057275 h 1057667"/>
                <a:gd name="connsiteX8" fmla="*/ 3426035 w 4146559"/>
                <a:gd name="connsiteY8" fmla="*/ 895350 h 1057667"/>
                <a:gd name="connsiteX9" fmla="*/ 4113778 w 4146559"/>
                <a:gd name="connsiteY9" fmla="*/ 476250 h 1057667"/>
                <a:gd name="connsiteX10" fmla="*/ 3333165 w 4146559"/>
                <a:gd name="connsiteY10" fmla="*/ 0 h 1057667"/>
                <a:gd name="connsiteX0" fmla="*/ 4225842 w 4225842"/>
                <a:gd name="connsiteY0" fmla="*/ 85725 h 942227"/>
                <a:gd name="connsiteX1" fmla="*/ 4146547 w 4225842"/>
                <a:gd name="connsiteY1" fmla="*/ 171450 h 942227"/>
                <a:gd name="connsiteX2" fmla="*/ 4018078 w 4225842"/>
                <a:gd name="connsiteY2" fmla="*/ 190500 h 942227"/>
                <a:gd name="connsiteX3" fmla="*/ 3489322 w 4225842"/>
                <a:gd name="connsiteY3" fmla="*/ 76200 h 942227"/>
                <a:gd name="connsiteX4" fmla="*/ 2625602 w 4225842"/>
                <a:gd name="connsiteY4" fmla="*/ 28575 h 942227"/>
                <a:gd name="connsiteX5" fmla="*/ 603247 w 4225842"/>
                <a:gd name="connsiteY5" fmla="*/ 228600 h 942227"/>
                <a:gd name="connsiteX6" fmla="*/ 203197 w 4225842"/>
                <a:gd name="connsiteY6" fmla="*/ 857250 h 942227"/>
                <a:gd name="connsiteX7" fmla="*/ 3505318 w 4225842"/>
                <a:gd name="connsiteY7" fmla="*/ 895350 h 942227"/>
                <a:gd name="connsiteX8" fmla="*/ 4193061 w 4225842"/>
                <a:gd name="connsiteY8" fmla="*/ 476250 h 942227"/>
                <a:gd name="connsiteX9" fmla="*/ 3412448 w 4225842"/>
                <a:gd name="connsiteY9" fmla="*/ 0 h 942227"/>
                <a:gd name="connsiteX0" fmla="*/ 3970595 w 3970595"/>
                <a:gd name="connsiteY0" fmla="*/ 85725 h 976737"/>
                <a:gd name="connsiteX1" fmla="*/ 3891300 w 3970595"/>
                <a:gd name="connsiteY1" fmla="*/ 171450 h 976737"/>
                <a:gd name="connsiteX2" fmla="*/ 3762831 w 3970595"/>
                <a:gd name="connsiteY2" fmla="*/ 190500 h 976737"/>
                <a:gd name="connsiteX3" fmla="*/ 3234075 w 3970595"/>
                <a:gd name="connsiteY3" fmla="*/ 76200 h 976737"/>
                <a:gd name="connsiteX4" fmla="*/ 2370355 w 3970595"/>
                <a:gd name="connsiteY4" fmla="*/ 28575 h 976737"/>
                <a:gd name="connsiteX5" fmla="*/ 348000 w 3970595"/>
                <a:gd name="connsiteY5" fmla="*/ 228600 h 976737"/>
                <a:gd name="connsiteX6" fmla="*/ 289105 w 3970595"/>
                <a:gd name="connsiteY6" fmla="*/ 914400 h 976737"/>
                <a:gd name="connsiteX7" fmla="*/ 3250071 w 3970595"/>
                <a:gd name="connsiteY7" fmla="*/ 895350 h 976737"/>
                <a:gd name="connsiteX8" fmla="*/ 3937814 w 3970595"/>
                <a:gd name="connsiteY8" fmla="*/ 476250 h 976737"/>
                <a:gd name="connsiteX9" fmla="*/ 3157201 w 3970595"/>
                <a:gd name="connsiteY9" fmla="*/ 0 h 976737"/>
                <a:gd name="connsiteX0" fmla="*/ 3945984 w 3945984"/>
                <a:gd name="connsiteY0" fmla="*/ 85725 h 1018734"/>
                <a:gd name="connsiteX1" fmla="*/ 3866689 w 3945984"/>
                <a:gd name="connsiteY1" fmla="*/ 171450 h 1018734"/>
                <a:gd name="connsiteX2" fmla="*/ 3738220 w 3945984"/>
                <a:gd name="connsiteY2" fmla="*/ 190500 h 1018734"/>
                <a:gd name="connsiteX3" fmla="*/ 3209464 w 3945984"/>
                <a:gd name="connsiteY3" fmla="*/ 76200 h 1018734"/>
                <a:gd name="connsiteX4" fmla="*/ 2345744 w 3945984"/>
                <a:gd name="connsiteY4" fmla="*/ 28575 h 1018734"/>
                <a:gd name="connsiteX5" fmla="*/ 323389 w 3945984"/>
                <a:gd name="connsiteY5" fmla="*/ 228600 h 1018734"/>
                <a:gd name="connsiteX6" fmla="*/ 264494 w 3945984"/>
                <a:gd name="connsiteY6" fmla="*/ 914400 h 1018734"/>
                <a:gd name="connsiteX7" fmla="*/ 2872121 w 3945984"/>
                <a:gd name="connsiteY7" fmla="*/ 971550 h 1018734"/>
                <a:gd name="connsiteX8" fmla="*/ 3913203 w 3945984"/>
                <a:gd name="connsiteY8" fmla="*/ 476250 h 1018734"/>
                <a:gd name="connsiteX9" fmla="*/ 3132590 w 3945984"/>
                <a:gd name="connsiteY9" fmla="*/ 0 h 1018734"/>
                <a:gd name="connsiteX0" fmla="*/ 3945984 w 3945984"/>
                <a:gd name="connsiteY0" fmla="*/ 85725 h 1019409"/>
                <a:gd name="connsiteX1" fmla="*/ 3866689 w 3945984"/>
                <a:gd name="connsiteY1" fmla="*/ 171450 h 1019409"/>
                <a:gd name="connsiteX2" fmla="*/ 3738220 w 3945984"/>
                <a:gd name="connsiteY2" fmla="*/ 190500 h 1019409"/>
                <a:gd name="connsiteX3" fmla="*/ 3209464 w 3945984"/>
                <a:gd name="connsiteY3" fmla="*/ 76200 h 1019409"/>
                <a:gd name="connsiteX4" fmla="*/ 2345744 w 3945984"/>
                <a:gd name="connsiteY4" fmla="*/ 28575 h 1019409"/>
                <a:gd name="connsiteX5" fmla="*/ 323389 w 3945984"/>
                <a:gd name="connsiteY5" fmla="*/ 228600 h 1019409"/>
                <a:gd name="connsiteX6" fmla="*/ 264494 w 3945984"/>
                <a:gd name="connsiteY6" fmla="*/ 914400 h 1019409"/>
                <a:gd name="connsiteX7" fmla="*/ 2872121 w 3945984"/>
                <a:gd name="connsiteY7" fmla="*/ 971550 h 1019409"/>
                <a:gd name="connsiteX8" fmla="*/ 3913203 w 3945984"/>
                <a:gd name="connsiteY8" fmla="*/ 466725 h 1019409"/>
                <a:gd name="connsiteX9" fmla="*/ 3132590 w 3945984"/>
                <a:gd name="connsiteY9" fmla="*/ 0 h 1019409"/>
                <a:gd name="connsiteX0" fmla="*/ 3866689 w 3915244"/>
                <a:gd name="connsiteY0" fmla="*/ 171450 h 1019409"/>
                <a:gd name="connsiteX1" fmla="*/ 3738220 w 3915244"/>
                <a:gd name="connsiteY1" fmla="*/ 190500 h 1019409"/>
                <a:gd name="connsiteX2" fmla="*/ 3209464 w 3915244"/>
                <a:gd name="connsiteY2" fmla="*/ 76200 h 1019409"/>
                <a:gd name="connsiteX3" fmla="*/ 2345744 w 3915244"/>
                <a:gd name="connsiteY3" fmla="*/ 28575 h 1019409"/>
                <a:gd name="connsiteX4" fmla="*/ 323389 w 3915244"/>
                <a:gd name="connsiteY4" fmla="*/ 228600 h 1019409"/>
                <a:gd name="connsiteX5" fmla="*/ 264494 w 3915244"/>
                <a:gd name="connsiteY5" fmla="*/ 914400 h 1019409"/>
                <a:gd name="connsiteX6" fmla="*/ 2872121 w 3915244"/>
                <a:gd name="connsiteY6" fmla="*/ 971550 h 1019409"/>
                <a:gd name="connsiteX7" fmla="*/ 3913203 w 3915244"/>
                <a:gd name="connsiteY7" fmla="*/ 466725 h 1019409"/>
                <a:gd name="connsiteX8" fmla="*/ 3132590 w 3915244"/>
                <a:gd name="connsiteY8" fmla="*/ 0 h 1019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15244" h="1019409">
                  <a:moveTo>
                    <a:pt x="3866689" y="171450"/>
                  </a:moveTo>
                  <a:cubicBezTo>
                    <a:pt x="3832062" y="188912"/>
                    <a:pt x="3818330" y="202110"/>
                    <a:pt x="3738220" y="190500"/>
                  </a:cubicBezTo>
                  <a:cubicBezTo>
                    <a:pt x="3599075" y="170334"/>
                    <a:pt x="3441543" y="103187"/>
                    <a:pt x="3209464" y="76200"/>
                  </a:cubicBezTo>
                  <a:cubicBezTo>
                    <a:pt x="2977385" y="49213"/>
                    <a:pt x="2826757" y="3175"/>
                    <a:pt x="2345744" y="28575"/>
                  </a:cubicBezTo>
                  <a:cubicBezTo>
                    <a:pt x="1864731" y="53975"/>
                    <a:pt x="670264" y="80963"/>
                    <a:pt x="323389" y="228600"/>
                  </a:cubicBezTo>
                  <a:cubicBezTo>
                    <a:pt x="-23486" y="376237"/>
                    <a:pt x="-160295" y="790575"/>
                    <a:pt x="264494" y="914400"/>
                  </a:cubicBezTo>
                  <a:cubicBezTo>
                    <a:pt x="689283" y="1038225"/>
                    <a:pt x="2264003" y="1046163"/>
                    <a:pt x="2872121" y="971550"/>
                  </a:cubicBezTo>
                  <a:cubicBezTo>
                    <a:pt x="3480239" y="896938"/>
                    <a:pt x="3869792" y="628650"/>
                    <a:pt x="3913203" y="466725"/>
                  </a:cubicBezTo>
                  <a:cubicBezTo>
                    <a:pt x="3956614" y="304800"/>
                    <a:pt x="3295218" y="99219"/>
                    <a:pt x="313259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5029200" cy="5366872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>
                <a:latin typeface="+mn-lt"/>
                <a:cs typeface="Arial" panose="020B0604020202020204" pitchFamily="34" charset="0"/>
              </a:rPr>
              <a:t>Write </a:t>
            </a:r>
            <a:r>
              <a:rPr lang="en-US" dirty="0">
                <a:latin typeface="+mn-lt"/>
                <a:cs typeface="Arial" panose="020B0604020202020204" pitchFamily="34" charset="0"/>
              </a:rPr>
              <a:t>the date of screening in this order: year, month, and day. </a:t>
            </a:r>
          </a:p>
          <a:p>
            <a:pPr lvl="0"/>
            <a:r>
              <a:rPr lang="en-US" dirty="0">
                <a:latin typeface="+mn-lt"/>
                <a:cs typeface="Arial" panose="020B0604020202020204" pitchFamily="34" charset="0"/>
              </a:rPr>
              <a:t>Write the child’s birthday below it in the same order</a:t>
            </a:r>
            <a:r>
              <a:rPr lang="en-US" dirty="0" smtClean="0">
                <a:latin typeface="+mn-lt"/>
                <a:cs typeface="Arial" panose="020B0604020202020204" pitchFamily="34" charset="0"/>
              </a:rPr>
              <a:t>.</a:t>
            </a:r>
            <a:endParaRPr lang="en-US" dirty="0">
              <a:latin typeface="+mn-lt"/>
              <a:cs typeface="Arial" panose="020B0604020202020204" pitchFamily="34" charset="0"/>
            </a:endParaRPr>
          </a:p>
          <a:p>
            <a:pPr lvl="0"/>
            <a:r>
              <a:rPr lang="en-US" dirty="0" smtClean="0">
                <a:latin typeface="+mn-lt"/>
                <a:cs typeface="Arial" panose="020B0604020202020204" pitchFamily="34" charset="0"/>
              </a:rPr>
              <a:t>Subtract</a:t>
            </a:r>
            <a:r>
              <a:rPr lang="en-US" dirty="0">
                <a:latin typeface="+mn-lt"/>
                <a:cs typeface="Arial" panose="020B0604020202020204" pitchFamily="34" charset="0"/>
              </a:rPr>
              <a:t>. In this example, this math requires you to “carry.” </a:t>
            </a:r>
            <a:endParaRPr lang="en-US" dirty="0" smtClean="0">
              <a:latin typeface="+mn-lt"/>
              <a:cs typeface="Arial" panose="020B0604020202020204" pitchFamily="34" charset="0"/>
            </a:endParaRPr>
          </a:p>
          <a:p>
            <a:pPr lvl="0"/>
            <a:r>
              <a:rPr lang="en-US" dirty="0" smtClean="0">
                <a:latin typeface="+mn-lt"/>
                <a:cs typeface="Arial" panose="020B0604020202020204" pitchFamily="34" charset="0"/>
              </a:rPr>
              <a:t>30 </a:t>
            </a:r>
            <a:r>
              <a:rPr lang="en-US" dirty="0">
                <a:latin typeface="+mn-lt"/>
                <a:cs typeface="Arial" panose="020B0604020202020204" pitchFamily="34" charset="0"/>
              </a:rPr>
              <a:t>days are borrowed in the month column </a:t>
            </a:r>
            <a:endParaRPr lang="en-US" dirty="0" smtClean="0">
              <a:latin typeface="+mn-lt"/>
              <a:cs typeface="Arial" panose="020B0604020202020204" pitchFamily="34" charset="0"/>
            </a:endParaRPr>
          </a:p>
          <a:p>
            <a:pPr lvl="0"/>
            <a:r>
              <a:rPr lang="en-US" dirty="0" smtClean="0">
                <a:latin typeface="+mn-lt"/>
                <a:cs typeface="Arial" panose="020B0604020202020204" pitchFamily="34" charset="0"/>
              </a:rPr>
              <a:t>12 </a:t>
            </a:r>
            <a:r>
              <a:rPr lang="en-US" dirty="0">
                <a:latin typeface="+mn-lt"/>
                <a:cs typeface="Arial" panose="020B0604020202020204" pitchFamily="34" charset="0"/>
              </a:rPr>
              <a:t>months are borrowed in the year column</a:t>
            </a:r>
            <a:r>
              <a:rPr lang="en-US" dirty="0" smtClean="0">
                <a:latin typeface="+mn-lt"/>
                <a:cs typeface="Arial" panose="020B0604020202020204" pitchFamily="34" charset="0"/>
              </a:rPr>
              <a:t>.</a:t>
            </a:r>
            <a:endParaRPr lang="en-US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636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44"/>
    </mc:Choice>
    <mc:Fallback xmlns="">
      <p:transition spd="slow" advTm="35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/>
      <p:bldP spid="24" grpId="0"/>
      <p:bldP spid="27" grpId="0"/>
      <p:bldP spid="28" grpId="0"/>
      <p:bldP spid="29" grpId="0"/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686800" cy="806450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Calculating age by hand: Example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610600" cy="4152900"/>
          </a:xfrm>
        </p:spPr>
        <p:txBody>
          <a:bodyPr/>
          <a:lstStyle/>
          <a:p>
            <a:pPr lvl="0"/>
            <a:r>
              <a:rPr lang="en-US" dirty="0">
                <a:latin typeface="+mn-lt"/>
                <a:cs typeface="Arial" panose="020B0604020202020204" pitchFamily="34" charset="0"/>
              </a:rPr>
              <a:t>First, determine whether the child is below 2 years old. If so, ask the parent if the child was three or more weeks premature. </a:t>
            </a:r>
            <a:endParaRPr lang="en-US" dirty="0" smtClean="0">
              <a:latin typeface="+mn-lt"/>
              <a:cs typeface="Arial" panose="020B0604020202020204" pitchFamily="34" charset="0"/>
            </a:endParaRPr>
          </a:p>
          <a:p>
            <a:pPr lvl="0"/>
            <a:endParaRPr lang="en-US" dirty="0" smtClean="0">
              <a:latin typeface="+mn-lt"/>
              <a:cs typeface="Arial" panose="020B0604020202020204" pitchFamily="34" charset="0"/>
            </a:endParaRPr>
          </a:p>
          <a:p>
            <a:pPr lvl="0"/>
            <a:r>
              <a:rPr lang="en-US" dirty="0" smtClean="0">
                <a:latin typeface="+mn-lt"/>
                <a:cs typeface="Arial" panose="020B0604020202020204" pitchFamily="34" charset="0"/>
              </a:rPr>
              <a:t>The </a:t>
            </a:r>
            <a:r>
              <a:rPr lang="en-US" dirty="0">
                <a:latin typeface="+mn-lt"/>
                <a:cs typeface="Arial" panose="020B0604020202020204" pitchFamily="34" charset="0"/>
              </a:rPr>
              <a:t>child in this example is </a:t>
            </a:r>
            <a:r>
              <a:rPr lang="en-US" dirty="0" smtClean="0">
                <a:latin typeface="+mn-lt"/>
                <a:cs typeface="Arial" panose="020B0604020202020204" pitchFamily="34" charset="0"/>
              </a:rPr>
              <a:t>under 2 and </a:t>
            </a:r>
            <a:r>
              <a:rPr lang="en-US" dirty="0">
                <a:latin typeface="+mn-lt"/>
                <a:cs typeface="Arial" panose="020B0604020202020204" pitchFamily="34" charset="0"/>
              </a:rPr>
              <a:t>was </a:t>
            </a:r>
            <a:r>
              <a:rPr lang="en-US" dirty="0" smtClean="0">
                <a:latin typeface="+mn-lt"/>
                <a:cs typeface="Arial" panose="020B0604020202020204" pitchFamily="34" charset="0"/>
              </a:rPr>
              <a:t>born 5 weeks premature. </a:t>
            </a:r>
            <a:r>
              <a:rPr lang="en-US" b="1" dirty="0" smtClean="0">
                <a:latin typeface="+mn-lt"/>
                <a:cs typeface="Arial" panose="020B0604020202020204" pitchFamily="34" charset="0"/>
              </a:rPr>
              <a:t>So</a:t>
            </a:r>
            <a:r>
              <a:rPr lang="en-US" b="1" dirty="0">
                <a:latin typeface="+mn-lt"/>
                <a:cs typeface="Arial" panose="020B0604020202020204" pitchFamily="34" charset="0"/>
              </a:rPr>
              <a:t>, we need to adjust the child’s age for </a:t>
            </a:r>
            <a:r>
              <a:rPr lang="en-US" b="1" dirty="0" smtClean="0">
                <a:latin typeface="+mn-lt"/>
                <a:cs typeface="Arial" panose="020B0604020202020204" pitchFamily="34" charset="0"/>
              </a:rPr>
              <a:t>prematurity.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5DF2FA6-71AA-46DE-906F-1ED3DD04D1C6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5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78"/>
    </mc:Choice>
    <mc:Fallback xmlns="">
      <p:transition spd="slow" advTm="21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|12.8|6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15.6|6.6|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6.6|7.1|5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3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9|2.1"/>
</p:tagLst>
</file>

<file path=ppt/theme/theme1.xml><?xml version="1.0" encoding="utf-8"?>
<a:theme xmlns:a="http://schemas.openxmlformats.org/drawingml/2006/main" name="1_Office Theme">
  <a:themeElements>
    <a:clrScheme name="TMC Theme">
      <a:dk1>
        <a:sysClr val="windowText" lastClr="000000"/>
      </a:dk1>
      <a:lt1>
        <a:sysClr val="window" lastClr="FFFFFF"/>
      </a:lt1>
      <a:dk2>
        <a:srgbClr val="4A90CE"/>
      </a:dk2>
      <a:lt2>
        <a:srgbClr val="183A68"/>
      </a:lt2>
      <a:accent1>
        <a:srgbClr val="FFFFFF"/>
      </a:accent1>
      <a:accent2>
        <a:srgbClr val="808080"/>
      </a:accent2>
      <a:accent3>
        <a:srgbClr val="2B4464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TMC Theme">
      <a:dk1>
        <a:sysClr val="windowText" lastClr="000000"/>
      </a:dk1>
      <a:lt1>
        <a:sysClr val="window" lastClr="FFFFFF"/>
      </a:lt1>
      <a:dk2>
        <a:srgbClr val="4A90CE"/>
      </a:dk2>
      <a:lt2>
        <a:srgbClr val="183A68"/>
      </a:lt2>
      <a:accent1>
        <a:srgbClr val="FFFFFF"/>
      </a:accent1>
      <a:accent2>
        <a:srgbClr val="808080"/>
      </a:accent2>
      <a:accent3>
        <a:srgbClr val="2B4464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70702</TotalTime>
  <Words>611</Words>
  <Application>Microsoft Office PowerPoint</Application>
  <PresentationFormat>On-screen Show (4:3)</PresentationFormat>
  <Paragraphs>152</Paragraphs>
  <Slides>13</Slides>
  <Notes>13</Notes>
  <HiddenSlides>0</HiddenSlides>
  <MMClips>13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1_Office Theme</vt:lpstr>
      <vt:lpstr>2_Office Theme</vt:lpstr>
      <vt:lpstr>Calculating age and choosing a SWYC form www.TheSWYC.org</vt:lpstr>
      <vt:lpstr>Calculate age </vt:lpstr>
      <vt:lpstr>Calculate age </vt:lpstr>
      <vt:lpstr>Two ways- electronic or pen and paper</vt:lpstr>
      <vt:lpstr>PowerPoint Presentation</vt:lpstr>
      <vt:lpstr>Calculating age by hand: Example One</vt:lpstr>
      <vt:lpstr>Calculating age by hand: Example Two</vt:lpstr>
      <vt:lpstr>Calculating age by hand: Example Two</vt:lpstr>
      <vt:lpstr>Calculating age by hand: Example Three</vt:lpstr>
      <vt:lpstr>Calculating age by hand: Example Three</vt:lpstr>
      <vt:lpstr>Calculating age by hand: Example Three</vt:lpstr>
      <vt:lpstr>Calculating age by hand</vt:lpstr>
      <vt:lpstr>PowerPoint Presentation</vt:lpstr>
    </vt:vector>
  </TitlesOfParts>
  <Company>뿿죐뿿젰뿿��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Floating Hospital for Children:  Title goes here</dc:title>
  <dc:creator>Lori Salmeri</dc:creator>
  <cp:lastModifiedBy>Mattern</cp:lastModifiedBy>
  <cp:revision>354</cp:revision>
  <cp:lastPrinted>2016-10-27T18:03:25Z</cp:lastPrinted>
  <dcterms:created xsi:type="dcterms:W3CDTF">2008-02-20T04:28:07Z</dcterms:created>
  <dcterms:modified xsi:type="dcterms:W3CDTF">2016-12-21T15:23:44Z</dcterms:modified>
</cp:coreProperties>
</file>